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78" r:id="rId4"/>
    <p:sldId id="281" r:id="rId5"/>
    <p:sldId id="279" r:id="rId6"/>
    <p:sldId id="282" r:id="rId7"/>
    <p:sldId id="284" r:id="rId8"/>
    <p:sldId id="285" r:id="rId9"/>
    <p:sldId id="289" r:id="rId10"/>
    <p:sldId id="286" r:id="rId11"/>
    <p:sldId id="261" r:id="rId12"/>
    <p:sldId id="263" r:id="rId13"/>
    <p:sldId id="266" r:id="rId14"/>
    <p:sldId id="294" r:id="rId15"/>
    <p:sldId id="295" r:id="rId16"/>
    <p:sldId id="293" r:id="rId17"/>
  </p:sldIdLst>
  <p:sldSz cx="12192000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9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44984-5F10-46F7-806D-E587F27AA3BF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4086AC6-8D18-4D95-9E6F-CC0266E0FF18}">
      <dgm:prSet phldrT="[Texto]"/>
      <dgm:spPr/>
      <dgm:t>
        <a:bodyPr/>
        <a:lstStyle/>
        <a:p>
          <a:r>
            <a:rPr lang="en-US" i="0" dirty="0">
              <a:latin typeface="Arial Rounded MT Bold" panose="020F0704030504030204" pitchFamily="34" charset="0"/>
            </a:rPr>
            <a:t>INSTALLATION OF PREVENTIVE EDUCATION FOR HEALTH CARE, GENERATING PRACTICES AND HABITS FOR LIFE</a:t>
          </a:r>
          <a:endParaRPr lang="es-ES" dirty="0"/>
        </a:p>
      </dgm:t>
    </dgm:pt>
    <dgm:pt modelId="{DDC89032-9D79-43F3-8B84-325BFC1108CC}" type="parTrans" cxnId="{0E27E3BC-2588-4E37-A767-13F00800E27B}">
      <dgm:prSet/>
      <dgm:spPr/>
      <dgm:t>
        <a:bodyPr/>
        <a:lstStyle/>
        <a:p>
          <a:endParaRPr lang="es-ES"/>
        </a:p>
      </dgm:t>
    </dgm:pt>
    <dgm:pt modelId="{C7CFE9E9-268B-4C03-AB34-3142A42E7D0C}" type="sibTrans" cxnId="{0E27E3BC-2588-4E37-A767-13F00800E27B}">
      <dgm:prSet/>
      <dgm:spPr/>
      <dgm:t>
        <a:bodyPr/>
        <a:lstStyle/>
        <a:p>
          <a:endParaRPr lang="es-ES"/>
        </a:p>
      </dgm:t>
    </dgm:pt>
    <dgm:pt modelId="{74742A18-1385-42DE-8E10-A97088CEE93F}">
      <dgm:prSet phldrT="[Texto]"/>
      <dgm:spPr/>
      <dgm:t>
        <a:bodyPr/>
        <a:lstStyle/>
        <a:p>
          <a:r>
            <a:rPr lang="es-NI" dirty="0"/>
            <a:t>.</a:t>
          </a:r>
          <a:endParaRPr lang="es-ES" dirty="0"/>
        </a:p>
      </dgm:t>
    </dgm:pt>
    <dgm:pt modelId="{61103664-E40C-4110-9AC4-403143206DC3}" type="parTrans" cxnId="{576419F9-F128-441E-BF56-039B9B2DB0E5}">
      <dgm:prSet/>
      <dgm:spPr/>
      <dgm:t>
        <a:bodyPr/>
        <a:lstStyle/>
        <a:p>
          <a:endParaRPr lang="es-ES"/>
        </a:p>
      </dgm:t>
    </dgm:pt>
    <dgm:pt modelId="{458CF556-37E8-4ECA-8B0B-AD9CB79DDAC6}" type="sibTrans" cxnId="{576419F9-F128-441E-BF56-039B9B2DB0E5}">
      <dgm:prSet/>
      <dgm:spPr/>
      <dgm:t>
        <a:bodyPr/>
        <a:lstStyle/>
        <a:p>
          <a:endParaRPr lang="es-ES"/>
        </a:p>
      </dgm:t>
    </dgm:pt>
    <dgm:pt modelId="{B8372D1A-E1FA-4AB9-997E-CC8423980F22}">
      <dgm:prSet phldrT="[Texto]"/>
      <dgm:spPr/>
      <dgm:t>
        <a:bodyPr/>
        <a:lstStyle/>
        <a:p>
          <a:r>
            <a:rPr lang="en-US" i="0" dirty="0">
              <a:latin typeface="Arial Rounded MT Bold" panose="020F0704030504030204" pitchFamily="34" charset="0"/>
            </a:rPr>
            <a:t>EDUCATIONAL PROCESS FOCUSED ON THE STUDENT, ORIENTED TO LEARNING; TRAINING OF TEACHERS, WHILE ENSURING THE PROTAGONISM OF FAMILIES</a:t>
          </a:r>
          <a:endParaRPr lang="es-ES" dirty="0"/>
        </a:p>
      </dgm:t>
    </dgm:pt>
    <dgm:pt modelId="{1C89DC26-8855-4392-973C-52AA4058D801}" type="parTrans" cxnId="{EBA69BAF-4D58-4B0B-ABBF-4611F8C0420F}">
      <dgm:prSet/>
      <dgm:spPr/>
      <dgm:t>
        <a:bodyPr/>
        <a:lstStyle/>
        <a:p>
          <a:endParaRPr lang="es-ES"/>
        </a:p>
      </dgm:t>
    </dgm:pt>
    <dgm:pt modelId="{984256D6-B4E5-4C82-92D0-C8F02C0B1B46}" type="sibTrans" cxnId="{EBA69BAF-4D58-4B0B-ABBF-4611F8C0420F}">
      <dgm:prSet/>
      <dgm:spPr/>
      <dgm:t>
        <a:bodyPr/>
        <a:lstStyle/>
        <a:p>
          <a:endParaRPr lang="es-ES"/>
        </a:p>
      </dgm:t>
    </dgm:pt>
    <dgm:pt modelId="{5C90F810-1DAA-4434-8F57-4907B15A0800}">
      <dgm:prSet phldrT="[Texto]"/>
      <dgm:spPr/>
      <dgm:t>
        <a:bodyPr/>
        <a:lstStyle/>
        <a:p>
          <a:r>
            <a:rPr lang="es-NI" dirty="0"/>
            <a:t>.</a:t>
          </a:r>
          <a:endParaRPr lang="es-ES" dirty="0"/>
        </a:p>
      </dgm:t>
    </dgm:pt>
    <dgm:pt modelId="{B8D9ECF6-58BE-47AD-8269-8355FF51BAD3}" type="parTrans" cxnId="{131F5AFF-88BE-44B8-9629-9F72D18A0C51}">
      <dgm:prSet/>
      <dgm:spPr/>
      <dgm:t>
        <a:bodyPr/>
        <a:lstStyle/>
        <a:p>
          <a:endParaRPr lang="es-ES"/>
        </a:p>
      </dgm:t>
    </dgm:pt>
    <dgm:pt modelId="{68A75F8D-7184-4911-9683-D73CE403C594}" type="sibTrans" cxnId="{131F5AFF-88BE-44B8-9629-9F72D18A0C51}">
      <dgm:prSet/>
      <dgm:spPr/>
      <dgm:t>
        <a:bodyPr/>
        <a:lstStyle/>
        <a:p>
          <a:endParaRPr lang="es-ES"/>
        </a:p>
      </dgm:t>
    </dgm:pt>
    <dgm:pt modelId="{D2FA5647-1894-4B61-9C55-D2076BAB3AC1}">
      <dgm:prSet phldrT="[Texto]"/>
      <dgm:spPr/>
      <dgm:t>
        <a:bodyPr/>
        <a:lstStyle/>
        <a:p>
          <a:r>
            <a:rPr lang="en-US" i="0" dirty="0">
              <a:latin typeface="Arial Rounded MT Bold" panose="020F0704030504030204" pitchFamily="34" charset="0"/>
            </a:rPr>
            <a:t>DEVELOPMENT OF SOCIO-EMOTIONAL SKILLS, AS PART OF INTEGRAL TRAINING AND BUILDING RESILIENCE</a:t>
          </a:r>
          <a:endParaRPr lang="es-ES" dirty="0"/>
        </a:p>
      </dgm:t>
    </dgm:pt>
    <dgm:pt modelId="{234CAFC9-4C05-499D-902D-42AE4ABAAF72}" type="parTrans" cxnId="{59CC47D0-B3B4-4BC3-82A4-2B52FA95A91A}">
      <dgm:prSet/>
      <dgm:spPr/>
      <dgm:t>
        <a:bodyPr/>
        <a:lstStyle/>
        <a:p>
          <a:endParaRPr lang="es-ES"/>
        </a:p>
      </dgm:t>
    </dgm:pt>
    <dgm:pt modelId="{E5251D91-A49F-4DCC-BE89-65E8E4131702}" type="sibTrans" cxnId="{59CC47D0-B3B4-4BC3-82A4-2B52FA95A91A}">
      <dgm:prSet/>
      <dgm:spPr/>
      <dgm:t>
        <a:bodyPr/>
        <a:lstStyle/>
        <a:p>
          <a:endParaRPr lang="es-ES"/>
        </a:p>
      </dgm:t>
    </dgm:pt>
    <dgm:pt modelId="{CDBF31A8-34C5-4C71-A6B1-9E047A8D754E}">
      <dgm:prSet phldrT="[Texto]"/>
      <dgm:spPr/>
      <dgm:t>
        <a:bodyPr/>
        <a:lstStyle/>
        <a:p>
          <a:endParaRPr lang="es-ES" dirty="0"/>
        </a:p>
      </dgm:t>
    </dgm:pt>
    <dgm:pt modelId="{D6370716-54F6-420C-9969-1E7D5E2A803F}" type="parTrans" cxnId="{1CECA900-C342-4A27-836A-58FFB2432E4F}">
      <dgm:prSet/>
      <dgm:spPr/>
      <dgm:t>
        <a:bodyPr/>
        <a:lstStyle/>
        <a:p>
          <a:endParaRPr lang="es-ES"/>
        </a:p>
      </dgm:t>
    </dgm:pt>
    <dgm:pt modelId="{2071FBD2-851B-4839-9E68-1A874FC1B40E}" type="sibTrans" cxnId="{1CECA900-C342-4A27-836A-58FFB2432E4F}">
      <dgm:prSet/>
      <dgm:spPr/>
      <dgm:t>
        <a:bodyPr/>
        <a:lstStyle/>
        <a:p>
          <a:endParaRPr lang="es-ES"/>
        </a:p>
      </dgm:t>
    </dgm:pt>
    <dgm:pt modelId="{B5F2F185-40DA-42D4-911A-4F16ADDF4DAB}">
      <dgm:prSet/>
      <dgm:spPr/>
      <dgm:t>
        <a:bodyPr/>
        <a:lstStyle/>
        <a:p>
          <a:r>
            <a:rPr lang="en-US" i="0" dirty="0">
              <a:latin typeface="Arial Rounded MT Bold" panose="020F0704030504030204" pitchFamily="34" charset="0"/>
            </a:rPr>
            <a:t>WEEKLY TELE-CLASSES FOR SCHOOL STRENGTHENING AND LINKED WITH THE EDUCATIONAL PROCESS DURING THE II SEMESTER</a:t>
          </a:r>
          <a:endParaRPr lang="es-ES" dirty="0"/>
        </a:p>
      </dgm:t>
    </dgm:pt>
    <dgm:pt modelId="{D6BAC0A9-7A07-4F75-8ECC-D0920F9EE973}" type="parTrans" cxnId="{1FDBE77F-A8DB-486D-A59B-9330C581463F}">
      <dgm:prSet/>
      <dgm:spPr/>
      <dgm:t>
        <a:bodyPr/>
        <a:lstStyle/>
        <a:p>
          <a:endParaRPr lang="es-ES"/>
        </a:p>
      </dgm:t>
    </dgm:pt>
    <dgm:pt modelId="{107B1245-2E94-4088-9243-7805A71E3D2A}" type="sibTrans" cxnId="{1FDBE77F-A8DB-486D-A59B-9330C581463F}">
      <dgm:prSet/>
      <dgm:spPr/>
      <dgm:t>
        <a:bodyPr/>
        <a:lstStyle/>
        <a:p>
          <a:endParaRPr lang="es-ES"/>
        </a:p>
      </dgm:t>
    </dgm:pt>
    <dgm:pt modelId="{F2D2203F-A39D-41CF-9EA5-08364C51C050}">
      <dgm:prSet phldrT="[Texto]"/>
      <dgm:spPr/>
      <dgm:t>
        <a:bodyPr/>
        <a:lstStyle/>
        <a:p>
          <a:r>
            <a:rPr lang="es-NI" dirty="0"/>
            <a:t>.</a:t>
          </a:r>
          <a:endParaRPr lang="es-ES" dirty="0"/>
        </a:p>
      </dgm:t>
    </dgm:pt>
    <dgm:pt modelId="{983AF94B-8299-490A-8932-BED5E3BE83A7}" type="sibTrans" cxnId="{09396684-5D30-47B0-B29D-01C7866A5B8E}">
      <dgm:prSet/>
      <dgm:spPr/>
      <dgm:t>
        <a:bodyPr/>
        <a:lstStyle/>
        <a:p>
          <a:endParaRPr lang="es-ES"/>
        </a:p>
      </dgm:t>
    </dgm:pt>
    <dgm:pt modelId="{3ACAB9A2-2479-4B2F-BC25-46A0A8CFDB7D}" type="parTrans" cxnId="{09396684-5D30-47B0-B29D-01C7866A5B8E}">
      <dgm:prSet/>
      <dgm:spPr/>
      <dgm:t>
        <a:bodyPr/>
        <a:lstStyle/>
        <a:p>
          <a:endParaRPr lang="es-ES"/>
        </a:p>
      </dgm:t>
    </dgm:pt>
    <dgm:pt modelId="{5ED1E6C5-42EC-476E-B8BA-1CD7E818C8CB}" type="pres">
      <dgm:prSet presAssocID="{CCA44984-5F10-46F7-806D-E587F27AA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4BD0131-5DD9-4561-A308-62C3523D81D7}" type="pres">
      <dgm:prSet presAssocID="{F2D2203F-A39D-41CF-9EA5-08364C51C050}" presName="composite" presStyleCnt="0"/>
      <dgm:spPr/>
    </dgm:pt>
    <dgm:pt modelId="{8A5345E5-36F0-4B9C-9F56-F35AE83EA53E}" type="pres">
      <dgm:prSet presAssocID="{F2D2203F-A39D-41CF-9EA5-08364C51C05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1CF086E-40CF-4FE0-ACAE-C38E8B9E4957}" type="pres">
      <dgm:prSet presAssocID="{F2D2203F-A39D-41CF-9EA5-08364C51C05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7A8B7D-443B-4051-9264-7ED1F50F9B62}" type="pres">
      <dgm:prSet presAssocID="{983AF94B-8299-490A-8932-BED5E3BE83A7}" presName="sp" presStyleCnt="0"/>
      <dgm:spPr/>
    </dgm:pt>
    <dgm:pt modelId="{A4381F40-9A08-4B91-9FBE-B05BB67A7D92}" type="pres">
      <dgm:prSet presAssocID="{74742A18-1385-42DE-8E10-A97088CEE93F}" presName="composite" presStyleCnt="0"/>
      <dgm:spPr/>
    </dgm:pt>
    <dgm:pt modelId="{2009D9CC-9111-4795-AB3E-638B1C54BF78}" type="pres">
      <dgm:prSet presAssocID="{74742A18-1385-42DE-8E10-A97088CEE93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8C7643-7346-4BF2-AD89-C1C66E7D61B0}" type="pres">
      <dgm:prSet presAssocID="{74742A18-1385-42DE-8E10-A97088CEE93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8334589-A847-444F-8A67-09DE3F48C69B}" type="pres">
      <dgm:prSet presAssocID="{458CF556-37E8-4ECA-8B0B-AD9CB79DDAC6}" presName="sp" presStyleCnt="0"/>
      <dgm:spPr/>
    </dgm:pt>
    <dgm:pt modelId="{FE5EFBF2-08F6-4BA3-84A7-C48D2EA85A3F}" type="pres">
      <dgm:prSet presAssocID="{CDBF31A8-34C5-4C71-A6B1-9E047A8D754E}" presName="composite" presStyleCnt="0"/>
      <dgm:spPr/>
    </dgm:pt>
    <dgm:pt modelId="{48571FCC-6CFD-4051-877C-799C26FAC7D7}" type="pres">
      <dgm:prSet presAssocID="{CDBF31A8-34C5-4C71-A6B1-9E047A8D754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BE5050F-C6D2-449E-A90D-EABEFF9DEB29}" type="pres">
      <dgm:prSet presAssocID="{CDBF31A8-34C5-4C71-A6B1-9E047A8D754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D7863AD-F7F7-4ABE-8954-F1A07DB3BFC3}" type="pres">
      <dgm:prSet presAssocID="{2071FBD2-851B-4839-9E68-1A874FC1B40E}" presName="sp" presStyleCnt="0"/>
      <dgm:spPr/>
    </dgm:pt>
    <dgm:pt modelId="{6C5A41DE-CB4D-469A-AA36-ADD739BE3327}" type="pres">
      <dgm:prSet presAssocID="{5C90F810-1DAA-4434-8F57-4907B15A0800}" presName="composite" presStyleCnt="0"/>
      <dgm:spPr/>
    </dgm:pt>
    <dgm:pt modelId="{20EC4ACB-CE04-4CDE-A9D2-668C000507E5}" type="pres">
      <dgm:prSet presAssocID="{5C90F810-1DAA-4434-8F57-4907B15A080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B5F984-7C95-46A3-A87D-16A6B8A259B9}" type="pres">
      <dgm:prSet presAssocID="{5C90F810-1DAA-4434-8F57-4907B15A080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DE6A1BD-E445-442D-B406-44ABD48482A2}" type="presOf" srcId="{5C90F810-1DAA-4434-8F57-4907B15A0800}" destId="{20EC4ACB-CE04-4CDE-A9D2-668C000507E5}" srcOrd="0" destOrd="0" presId="urn:microsoft.com/office/officeart/2005/8/layout/chevron2"/>
    <dgm:cxn modelId="{8FF19688-FA6D-41A5-A2BC-A1DEE4F0859E}" type="presOf" srcId="{CDBF31A8-34C5-4C71-A6B1-9E047A8D754E}" destId="{48571FCC-6CFD-4051-877C-799C26FAC7D7}" srcOrd="0" destOrd="0" presId="urn:microsoft.com/office/officeart/2005/8/layout/chevron2"/>
    <dgm:cxn modelId="{131F5AFF-88BE-44B8-9629-9F72D18A0C51}" srcId="{CCA44984-5F10-46F7-806D-E587F27AA3BF}" destId="{5C90F810-1DAA-4434-8F57-4907B15A0800}" srcOrd="3" destOrd="0" parTransId="{B8D9ECF6-58BE-47AD-8269-8355FF51BAD3}" sibTransId="{68A75F8D-7184-4911-9683-D73CE403C594}"/>
    <dgm:cxn modelId="{1E23C49C-0661-4EB8-8236-AFD0740A7A77}" type="presOf" srcId="{B8372D1A-E1FA-4AB9-997E-CC8423980F22}" destId="{EBE5050F-C6D2-449E-A90D-EABEFF9DEB29}" srcOrd="0" destOrd="0" presId="urn:microsoft.com/office/officeart/2005/8/layout/chevron2"/>
    <dgm:cxn modelId="{3B15FDDA-867B-4D4B-8DE2-6AA98B689463}" type="presOf" srcId="{74742A18-1385-42DE-8E10-A97088CEE93F}" destId="{2009D9CC-9111-4795-AB3E-638B1C54BF78}" srcOrd="0" destOrd="0" presId="urn:microsoft.com/office/officeart/2005/8/layout/chevron2"/>
    <dgm:cxn modelId="{EB75F313-2D6E-43DF-9F94-7BF6211533D1}" type="presOf" srcId="{D2FA5647-1894-4B61-9C55-D2076BAB3AC1}" destId="{75B5F984-7C95-46A3-A87D-16A6B8A259B9}" srcOrd="0" destOrd="0" presId="urn:microsoft.com/office/officeart/2005/8/layout/chevron2"/>
    <dgm:cxn modelId="{1DF37750-4237-4C22-B0ED-0FBB2C4DCCE8}" type="presOf" srcId="{CCA44984-5F10-46F7-806D-E587F27AA3BF}" destId="{5ED1E6C5-42EC-476E-B8BA-1CD7E818C8CB}" srcOrd="0" destOrd="0" presId="urn:microsoft.com/office/officeart/2005/8/layout/chevron2"/>
    <dgm:cxn modelId="{749A9E33-5641-4FFC-9C9E-17B0780C4C6B}" type="presOf" srcId="{C4086AC6-8D18-4D95-9E6F-CC0266E0FF18}" destId="{71CF086E-40CF-4FE0-ACAE-C38E8B9E4957}" srcOrd="0" destOrd="0" presId="urn:microsoft.com/office/officeart/2005/8/layout/chevron2"/>
    <dgm:cxn modelId="{EBA69BAF-4D58-4B0B-ABBF-4611F8C0420F}" srcId="{CDBF31A8-34C5-4C71-A6B1-9E047A8D754E}" destId="{B8372D1A-E1FA-4AB9-997E-CC8423980F22}" srcOrd="0" destOrd="0" parTransId="{1C89DC26-8855-4392-973C-52AA4058D801}" sibTransId="{984256D6-B4E5-4C82-92D0-C8F02C0B1B46}"/>
    <dgm:cxn modelId="{7A6FB5C3-63CA-475D-A90F-D6606FC58E5B}" type="presOf" srcId="{B5F2F185-40DA-42D4-911A-4F16ADDF4DAB}" destId="{DF8C7643-7346-4BF2-AD89-C1C66E7D61B0}" srcOrd="0" destOrd="0" presId="urn:microsoft.com/office/officeart/2005/8/layout/chevron2"/>
    <dgm:cxn modelId="{576419F9-F128-441E-BF56-039B9B2DB0E5}" srcId="{CCA44984-5F10-46F7-806D-E587F27AA3BF}" destId="{74742A18-1385-42DE-8E10-A97088CEE93F}" srcOrd="1" destOrd="0" parTransId="{61103664-E40C-4110-9AC4-403143206DC3}" sibTransId="{458CF556-37E8-4ECA-8B0B-AD9CB79DDAC6}"/>
    <dgm:cxn modelId="{5CE2A4C2-45DC-4A75-B392-426069865CCD}" type="presOf" srcId="{F2D2203F-A39D-41CF-9EA5-08364C51C050}" destId="{8A5345E5-36F0-4B9C-9F56-F35AE83EA53E}" srcOrd="0" destOrd="0" presId="urn:microsoft.com/office/officeart/2005/8/layout/chevron2"/>
    <dgm:cxn modelId="{1FDBE77F-A8DB-486D-A59B-9330C581463F}" srcId="{74742A18-1385-42DE-8E10-A97088CEE93F}" destId="{B5F2F185-40DA-42D4-911A-4F16ADDF4DAB}" srcOrd="0" destOrd="0" parTransId="{D6BAC0A9-7A07-4F75-8ECC-D0920F9EE973}" sibTransId="{107B1245-2E94-4088-9243-7805A71E3D2A}"/>
    <dgm:cxn modelId="{0E27E3BC-2588-4E37-A767-13F00800E27B}" srcId="{F2D2203F-A39D-41CF-9EA5-08364C51C050}" destId="{C4086AC6-8D18-4D95-9E6F-CC0266E0FF18}" srcOrd="0" destOrd="0" parTransId="{DDC89032-9D79-43F3-8B84-325BFC1108CC}" sibTransId="{C7CFE9E9-268B-4C03-AB34-3142A42E7D0C}"/>
    <dgm:cxn modelId="{1CECA900-C342-4A27-836A-58FFB2432E4F}" srcId="{CCA44984-5F10-46F7-806D-E587F27AA3BF}" destId="{CDBF31A8-34C5-4C71-A6B1-9E047A8D754E}" srcOrd="2" destOrd="0" parTransId="{D6370716-54F6-420C-9969-1E7D5E2A803F}" sibTransId="{2071FBD2-851B-4839-9E68-1A874FC1B40E}"/>
    <dgm:cxn modelId="{09396684-5D30-47B0-B29D-01C7866A5B8E}" srcId="{CCA44984-5F10-46F7-806D-E587F27AA3BF}" destId="{F2D2203F-A39D-41CF-9EA5-08364C51C050}" srcOrd="0" destOrd="0" parTransId="{3ACAB9A2-2479-4B2F-BC25-46A0A8CFDB7D}" sibTransId="{983AF94B-8299-490A-8932-BED5E3BE83A7}"/>
    <dgm:cxn modelId="{59CC47D0-B3B4-4BC3-82A4-2B52FA95A91A}" srcId="{5C90F810-1DAA-4434-8F57-4907B15A0800}" destId="{D2FA5647-1894-4B61-9C55-D2076BAB3AC1}" srcOrd="0" destOrd="0" parTransId="{234CAFC9-4C05-499D-902D-42AE4ABAAF72}" sibTransId="{E5251D91-A49F-4DCC-BE89-65E8E4131702}"/>
    <dgm:cxn modelId="{ED84B0AA-EA55-413A-993E-F35271B2E394}" type="presParOf" srcId="{5ED1E6C5-42EC-476E-B8BA-1CD7E818C8CB}" destId="{14BD0131-5DD9-4561-A308-62C3523D81D7}" srcOrd="0" destOrd="0" presId="urn:microsoft.com/office/officeart/2005/8/layout/chevron2"/>
    <dgm:cxn modelId="{8DCA54A5-A908-4962-B5E5-84E3D98DAD6B}" type="presParOf" srcId="{14BD0131-5DD9-4561-A308-62C3523D81D7}" destId="{8A5345E5-36F0-4B9C-9F56-F35AE83EA53E}" srcOrd="0" destOrd="0" presId="urn:microsoft.com/office/officeart/2005/8/layout/chevron2"/>
    <dgm:cxn modelId="{851A0737-96B5-4957-BE8A-AF31EE711C1D}" type="presParOf" srcId="{14BD0131-5DD9-4561-A308-62C3523D81D7}" destId="{71CF086E-40CF-4FE0-ACAE-C38E8B9E4957}" srcOrd="1" destOrd="0" presId="urn:microsoft.com/office/officeart/2005/8/layout/chevron2"/>
    <dgm:cxn modelId="{DA5564B1-2134-41AC-B03D-1077724CC589}" type="presParOf" srcId="{5ED1E6C5-42EC-476E-B8BA-1CD7E818C8CB}" destId="{EF7A8B7D-443B-4051-9264-7ED1F50F9B62}" srcOrd="1" destOrd="0" presId="urn:microsoft.com/office/officeart/2005/8/layout/chevron2"/>
    <dgm:cxn modelId="{4F7E07F4-76D5-4FC7-BB04-887CE36AFCD0}" type="presParOf" srcId="{5ED1E6C5-42EC-476E-B8BA-1CD7E818C8CB}" destId="{A4381F40-9A08-4B91-9FBE-B05BB67A7D92}" srcOrd="2" destOrd="0" presId="urn:microsoft.com/office/officeart/2005/8/layout/chevron2"/>
    <dgm:cxn modelId="{E070D014-CE69-46ED-978B-51719E583338}" type="presParOf" srcId="{A4381F40-9A08-4B91-9FBE-B05BB67A7D92}" destId="{2009D9CC-9111-4795-AB3E-638B1C54BF78}" srcOrd="0" destOrd="0" presId="urn:microsoft.com/office/officeart/2005/8/layout/chevron2"/>
    <dgm:cxn modelId="{60894E4E-4350-4865-A5FC-59D8E997A51C}" type="presParOf" srcId="{A4381F40-9A08-4B91-9FBE-B05BB67A7D92}" destId="{DF8C7643-7346-4BF2-AD89-C1C66E7D61B0}" srcOrd="1" destOrd="0" presId="urn:microsoft.com/office/officeart/2005/8/layout/chevron2"/>
    <dgm:cxn modelId="{2A539352-F41A-4725-A8AA-485D64303BE4}" type="presParOf" srcId="{5ED1E6C5-42EC-476E-B8BA-1CD7E818C8CB}" destId="{E8334589-A847-444F-8A67-09DE3F48C69B}" srcOrd="3" destOrd="0" presId="urn:microsoft.com/office/officeart/2005/8/layout/chevron2"/>
    <dgm:cxn modelId="{311B5FA4-9520-4B84-84B8-EF848A575268}" type="presParOf" srcId="{5ED1E6C5-42EC-476E-B8BA-1CD7E818C8CB}" destId="{FE5EFBF2-08F6-4BA3-84A7-C48D2EA85A3F}" srcOrd="4" destOrd="0" presId="urn:microsoft.com/office/officeart/2005/8/layout/chevron2"/>
    <dgm:cxn modelId="{8C306693-9DF1-4011-BAD9-C053DDBB356C}" type="presParOf" srcId="{FE5EFBF2-08F6-4BA3-84A7-C48D2EA85A3F}" destId="{48571FCC-6CFD-4051-877C-799C26FAC7D7}" srcOrd="0" destOrd="0" presId="urn:microsoft.com/office/officeart/2005/8/layout/chevron2"/>
    <dgm:cxn modelId="{08D36EE0-DFC5-4265-A5A1-6FAE0E19FA5A}" type="presParOf" srcId="{FE5EFBF2-08F6-4BA3-84A7-C48D2EA85A3F}" destId="{EBE5050F-C6D2-449E-A90D-EABEFF9DEB29}" srcOrd="1" destOrd="0" presId="urn:microsoft.com/office/officeart/2005/8/layout/chevron2"/>
    <dgm:cxn modelId="{91C43134-4AC8-4310-BD3F-43A356E7DCEB}" type="presParOf" srcId="{5ED1E6C5-42EC-476E-B8BA-1CD7E818C8CB}" destId="{2D7863AD-F7F7-4ABE-8954-F1A07DB3BFC3}" srcOrd="5" destOrd="0" presId="urn:microsoft.com/office/officeart/2005/8/layout/chevron2"/>
    <dgm:cxn modelId="{DDAD96DB-1A3A-4361-951F-3E4F50924679}" type="presParOf" srcId="{5ED1E6C5-42EC-476E-B8BA-1CD7E818C8CB}" destId="{6C5A41DE-CB4D-469A-AA36-ADD739BE3327}" srcOrd="6" destOrd="0" presId="urn:microsoft.com/office/officeart/2005/8/layout/chevron2"/>
    <dgm:cxn modelId="{5D90A294-B23B-47D4-88E3-DF05A1B445E5}" type="presParOf" srcId="{6C5A41DE-CB4D-469A-AA36-ADD739BE3327}" destId="{20EC4ACB-CE04-4CDE-A9D2-668C000507E5}" srcOrd="0" destOrd="0" presId="urn:microsoft.com/office/officeart/2005/8/layout/chevron2"/>
    <dgm:cxn modelId="{AA244088-207B-4E4B-A7C0-EF6FF0B97F5E}" type="presParOf" srcId="{6C5A41DE-CB4D-469A-AA36-ADD739BE3327}" destId="{75B5F984-7C95-46A3-A87D-16A6B8A259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CF8184-3DC1-4694-8CC4-A2365FDEFEDE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NI"/>
        </a:p>
      </dgm:t>
    </dgm:pt>
    <dgm:pt modelId="{85E25444-978D-4F95-8456-791E5387C64A}">
      <dgm:prSet phldrT="[Texto]" custT="1"/>
      <dgm:spPr/>
      <dgm:t>
        <a:bodyPr/>
        <a:lstStyle/>
        <a:p>
          <a:r>
            <a:rPr lang="en-US" sz="2200" b="0" i="0" u="none" strike="noStrike" cap="none" dirty="0">
              <a:latin typeface="Arial Rounded MT Bold" panose="020F0704030504030204" pitchFamily="34" charset="0"/>
              <a:cs typeface="Arial"/>
              <a:sym typeface="Arial"/>
            </a:rPr>
            <a:t>Flexible evaluations focused on research, assimilation and learning</a:t>
          </a:r>
          <a:endParaRPr lang="es-NI" sz="2200" dirty="0"/>
        </a:p>
      </dgm:t>
    </dgm:pt>
    <dgm:pt modelId="{1CBE4A9E-7103-4896-8A24-ADA44D25F261}" type="parTrans" cxnId="{3125888C-6791-424D-B9D0-0147BE94C3D9}">
      <dgm:prSet/>
      <dgm:spPr/>
      <dgm:t>
        <a:bodyPr/>
        <a:lstStyle/>
        <a:p>
          <a:endParaRPr lang="es-NI"/>
        </a:p>
      </dgm:t>
    </dgm:pt>
    <dgm:pt modelId="{C0E6235F-D849-4CC4-A6ED-EA80ED120683}" type="sibTrans" cxnId="{3125888C-6791-424D-B9D0-0147BE94C3D9}">
      <dgm:prSet/>
      <dgm:spPr/>
      <dgm:t>
        <a:bodyPr/>
        <a:lstStyle/>
        <a:p>
          <a:endParaRPr lang="es-NI"/>
        </a:p>
      </dgm:t>
    </dgm:pt>
    <dgm:pt modelId="{93B9CE04-21BB-4005-9E7E-DABA18458EE5}">
      <dgm:prSet/>
      <dgm:spPr/>
      <dgm:t>
        <a:bodyPr/>
        <a:lstStyle/>
        <a:p>
          <a:r>
            <a:rPr lang="en-US" b="0" i="0" u="none" strike="noStrike" cap="none" dirty="0">
              <a:latin typeface="Arial Rounded MT Bold" panose="020F0704030504030204" pitchFamily="34" charset="0"/>
              <a:cs typeface="Arial"/>
              <a:sym typeface="Arial"/>
            </a:rPr>
            <a:t>Instruments with evaluation criteria that respond to the established educational purpose measured by achievement and content indicators</a:t>
          </a:r>
          <a:endParaRPr lang="es-NI" dirty="0"/>
        </a:p>
      </dgm:t>
    </dgm:pt>
    <dgm:pt modelId="{E2E57455-76F2-4413-8CDC-5EFE43E539B7}" type="parTrans" cxnId="{7A504DEC-D077-4D2E-AD8B-7E3BEAC5D99B}">
      <dgm:prSet/>
      <dgm:spPr/>
      <dgm:t>
        <a:bodyPr/>
        <a:lstStyle/>
        <a:p>
          <a:endParaRPr lang="es-NI"/>
        </a:p>
      </dgm:t>
    </dgm:pt>
    <dgm:pt modelId="{A3773346-A045-4630-AF9B-D6D53C59E755}" type="sibTrans" cxnId="{7A504DEC-D077-4D2E-AD8B-7E3BEAC5D99B}">
      <dgm:prSet/>
      <dgm:spPr/>
      <dgm:t>
        <a:bodyPr/>
        <a:lstStyle/>
        <a:p>
          <a:endParaRPr lang="es-NI"/>
        </a:p>
      </dgm:t>
    </dgm:pt>
    <dgm:pt modelId="{89898A79-F956-4964-B107-0CA30E09DC3D}">
      <dgm:prSet/>
      <dgm:spPr/>
      <dgm:t>
        <a:bodyPr/>
        <a:lstStyle/>
        <a:p>
          <a:r>
            <a:rPr lang="en-US" b="0" i="0" u="none" strike="noStrike" cap="none" dirty="0">
              <a:latin typeface="Arial Rounded MT Bold" panose="020F0704030504030204" pitchFamily="34" charset="0"/>
              <a:cs typeface="Arial"/>
            </a:rPr>
            <a:t>Student monitors, to support their peers who have difficulties in advancement and learning</a:t>
          </a:r>
          <a:endParaRPr lang="es-NI" dirty="0"/>
        </a:p>
      </dgm:t>
    </dgm:pt>
    <dgm:pt modelId="{92AD113F-A9A3-42BD-903A-406D5F898D43}" type="parTrans" cxnId="{A33611F5-A90A-438C-895A-D0F729B4FDE7}">
      <dgm:prSet/>
      <dgm:spPr/>
      <dgm:t>
        <a:bodyPr/>
        <a:lstStyle/>
        <a:p>
          <a:endParaRPr lang="es-NI"/>
        </a:p>
      </dgm:t>
    </dgm:pt>
    <dgm:pt modelId="{FEB0C9F1-8452-49DA-98A4-97DC644C359D}" type="sibTrans" cxnId="{A33611F5-A90A-438C-895A-D0F729B4FDE7}">
      <dgm:prSet/>
      <dgm:spPr/>
      <dgm:t>
        <a:bodyPr/>
        <a:lstStyle/>
        <a:p>
          <a:endParaRPr lang="es-NI"/>
        </a:p>
      </dgm:t>
    </dgm:pt>
    <dgm:pt modelId="{7B5A96D6-F262-467B-BA9F-89D95F970669}">
      <dgm:prSet/>
      <dgm:spPr/>
      <dgm:t>
        <a:bodyPr/>
        <a:lstStyle/>
        <a:p>
          <a:r>
            <a:rPr lang="en-US" b="0" i="0" u="none" strike="noStrike" cap="none" dirty="0">
              <a:latin typeface="Arial Rounded MT Bold" panose="020F0704030504030204" pitchFamily="34" charset="0"/>
              <a:cs typeface="Arial"/>
            </a:rPr>
            <a:t>Promotion of interaction and collaborative work, as well as values of solidarity</a:t>
          </a:r>
          <a:endParaRPr lang="es-NI" dirty="0"/>
        </a:p>
      </dgm:t>
    </dgm:pt>
    <dgm:pt modelId="{02901924-10B1-41E9-A830-5F3F902DA16F}" type="parTrans" cxnId="{08BACE8A-326E-4E78-9800-65C932E12276}">
      <dgm:prSet/>
      <dgm:spPr/>
      <dgm:t>
        <a:bodyPr/>
        <a:lstStyle/>
        <a:p>
          <a:endParaRPr lang="es-NI"/>
        </a:p>
      </dgm:t>
    </dgm:pt>
    <dgm:pt modelId="{BD096586-CC75-43D0-9964-672F7876D094}" type="sibTrans" cxnId="{08BACE8A-326E-4E78-9800-65C932E12276}">
      <dgm:prSet/>
      <dgm:spPr/>
      <dgm:t>
        <a:bodyPr/>
        <a:lstStyle/>
        <a:p>
          <a:endParaRPr lang="es-NI"/>
        </a:p>
      </dgm:t>
    </dgm:pt>
    <dgm:pt modelId="{5B2E40D2-912D-4F9A-A683-6E4ED5F2FEB6}" type="pres">
      <dgm:prSet presAssocID="{8ECF8184-3DC1-4694-8CC4-A2365FDEFE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C6B688D-F9AB-4448-8DC9-ACF9723AEB40}" type="pres">
      <dgm:prSet presAssocID="{85E25444-978D-4F95-8456-791E5387C64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7C9E3B4-85F1-465D-9D23-282085F0A381}" type="pres">
      <dgm:prSet presAssocID="{C0E6235F-D849-4CC4-A6ED-EA80ED120683}" presName="spacer" presStyleCnt="0"/>
      <dgm:spPr/>
    </dgm:pt>
    <dgm:pt modelId="{D78981A0-C03D-46FB-B7A7-0BD47000ED0B}" type="pres">
      <dgm:prSet presAssocID="{93B9CE04-21BB-4005-9E7E-DABA18458EE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1632E97-39B8-4703-8147-3FAD1458973B}" type="pres">
      <dgm:prSet presAssocID="{A3773346-A045-4630-AF9B-D6D53C59E755}" presName="spacer" presStyleCnt="0"/>
      <dgm:spPr/>
    </dgm:pt>
    <dgm:pt modelId="{A3DC3B69-B56E-4F5D-A92B-7F1F8E530D7B}" type="pres">
      <dgm:prSet presAssocID="{89898A79-F956-4964-B107-0CA30E09DC3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54A62AB-32D4-4741-AE9E-1B96BE39F2F3}" type="pres">
      <dgm:prSet presAssocID="{FEB0C9F1-8452-49DA-98A4-97DC644C359D}" presName="spacer" presStyleCnt="0"/>
      <dgm:spPr/>
    </dgm:pt>
    <dgm:pt modelId="{61CE4769-16AE-4318-A55E-473D5A4502A7}" type="pres">
      <dgm:prSet presAssocID="{7B5A96D6-F262-467B-BA9F-89D95F97066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BF74C1F-2BC8-444C-A82F-DA1583CA1213}" type="presOf" srcId="{85E25444-978D-4F95-8456-791E5387C64A}" destId="{1C6B688D-F9AB-4448-8DC9-ACF9723AEB40}" srcOrd="0" destOrd="0" presId="urn:microsoft.com/office/officeart/2005/8/layout/vList2"/>
    <dgm:cxn modelId="{3125888C-6791-424D-B9D0-0147BE94C3D9}" srcId="{8ECF8184-3DC1-4694-8CC4-A2365FDEFEDE}" destId="{85E25444-978D-4F95-8456-791E5387C64A}" srcOrd="0" destOrd="0" parTransId="{1CBE4A9E-7103-4896-8A24-ADA44D25F261}" sibTransId="{C0E6235F-D849-4CC4-A6ED-EA80ED120683}"/>
    <dgm:cxn modelId="{8E2D9238-31FB-4A14-9A52-F8DA58BFE9CA}" type="presOf" srcId="{93B9CE04-21BB-4005-9E7E-DABA18458EE5}" destId="{D78981A0-C03D-46FB-B7A7-0BD47000ED0B}" srcOrd="0" destOrd="0" presId="urn:microsoft.com/office/officeart/2005/8/layout/vList2"/>
    <dgm:cxn modelId="{08BACE8A-326E-4E78-9800-65C932E12276}" srcId="{8ECF8184-3DC1-4694-8CC4-A2365FDEFEDE}" destId="{7B5A96D6-F262-467B-BA9F-89D95F970669}" srcOrd="3" destOrd="0" parTransId="{02901924-10B1-41E9-A830-5F3F902DA16F}" sibTransId="{BD096586-CC75-43D0-9964-672F7876D094}"/>
    <dgm:cxn modelId="{27668AF4-0520-4EF4-93CA-8B8B9E07ACB0}" type="presOf" srcId="{8ECF8184-3DC1-4694-8CC4-A2365FDEFEDE}" destId="{5B2E40D2-912D-4F9A-A683-6E4ED5F2FEB6}" srcOrd="0" destOrd="0" presId="urn:microsoft.com/office/officeart/2005/8/layout/vList2"/>
    <dgm:cxn modelId="{1F237AF8-4168-474A-82C8-33F6E4042488}" type="presOf" srcId="{7B5A96D6-F262-467B-BA9F-89D95F970669}" destId="{61CE4769-16AE-4318-A55E-473D5A4502A7}" srcOrd="0" destOrd="0" presId="urn:microsoft.com/office/officeart/2005/8/layout/vList2"/>
    <dgm:cxn modelId="{A33611F5-A90A-438C-895A-D0F729B4FDE7}" srcId="{8ECF8184-3DC1-4694-8CC4-A2365FDEFEDE}" destId="{89898A79-F956-4964-B107-0CA30E09DC3D}" srcOrd="2" destOrd="0" parTransId="{92AD113F-A9A3-42BD-903A-406D5F898D43}" sibTransId="{FEB0C9F1-8452-49DA-98A4-97DC644C359D}"/>
    <dgm:cxn modelId="{7A504DEC-D077-4D2E-AD8B-7E3BEAC5D99B}" srcId="{8ECF8184-3DC1-4694-8CC4-A2365FDEFEDE}" destId="{93B9CE04-21BB-4005-9E7E-DABA18458EE5}" srcOrd="1" destOrd="0" parTransId="{E2E57455-76F2-4413-8CDC-5EFE43E539B7}" sibTransId="{A3773346-A045-4630-AF9B-D6D53C59E755}"/>
    <dgm:cxn modelId="{D3846B73-B0C2-4BE0-8482-0C2408CEE2FC}" type="presOf" srcId="{89898A79-F956-4964-B107-0CA30E09DC3D}" destId="{A3DC3B69-B56E-4F5D-A92B-7F1F8E530D7B}" srcOrd="0" destOrd="0" presId="urn:microsoft.com/office/officeart/2005/8/layout/vList2"/>
    <dgm:cxn modelId="{5657714B-EC20-4B3F-B692-A0758F8E4A79}" type="presParOf" srcId="{5B2E40D2-912D-4F9A-A683-6E4ED5F2FEB6}" destId="{1C6B688D-F9AB-4448-8DC9-ACF9723AEB40}" srcOrd="0" destOrd="0" presId="urn:microsoft.com/office/officeart/2005/8/layout/vList2"/>
    <dgm:cxn modelId="{C4E76BCE-4529-4945-8619-E911BD8E7D86}" type="presParOf" srcId="{5B2E40D2-912D-4F9A-A683-6E4ED5F2FEB6}" destId="{47C9E3B4-85F1-465D-9D23-282085F0A381}" srcOrd="1" destOrd="0" presId="urn:microsoft.com/office/officeart/2005/8/layout/vList2"/>
    <dgm:cxn modelId="{459ACA74-B442-43CF-948F-EAF1DED26424}" type="presParOf" srcId="{5B2E40D2-912D-4F9A-A683-6E4ED5F2FEB6}" destId="{D78981A0-C03D-46FB-B7A7-0BD47000ED0B}" srcOrd="2" destOrd="0" presId="urn:microsoft.com/office/officeart/2005/8/layout/vList2"/>
    <dgm:cxn modelId="{C5244762-0637-4F98-85FA-DF44EB51DD46}" type="presParOf" srcId="{5B2E40D2-912D-4F9A-A683-6E4ED5F2FEB6}" destId="{71632E97-39B8-4703-8147-3FAD1458973B}" srcOrd="3" destOrd="0" presId="urn:microsoft.com/office/officeart/2005/8/layout/vList2"/>
    <dgm:cxn modelId="{D20826FF-C45C-4CA8-9924-E725E4543BBB}" type="presParOf" srcId="{5B2E40D2-912D-4F9A-A683-6E4ED5F2FEB6}" destId="{A3DC3B69-B56E-4F5D-A92B-7F1F8E530D7B}" srcOrd="4" destOrd="0" presId="urn:microsoft.com/office/officeart/2005/8/layout/vList2"/>
    <dgm:cxn modelId="{D3B6F5A1-7135-455F-91DA-B03AD2746FB2}" type="presParOf" srcId="{5B2E40D2-912D-4F9A-A683-6E4ED5F2FEB6}" destId="{754A62AB-32D4-4741-AE9E-1B96BE39F2F3}" srcOrd="5" destOrd="0" presId="urn:microsoft.com/office/officeart/2005/8/layout/vList2"/>
    <dgm:cxn modelId="{40D7A757-5DC0-4B8E-BE60-5ABF700D9710}" type="presParOf" srcId="{5B2E40D2-912D-4F9A-A683-6E4ED5F2FEB6}" destId="{61CE4769-16AE-4318-A55E-473D5A4502A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C71B31-BB7B-454E-B099-548C1997A42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NI"/>
        </a:p>
      </dgm:t>
    </dgm:pt>
    <dgm:pt modelId="{157D3BB6-ED58-4A3B-BED4-97B5C5AA7005}">
      <dgm:prSet phldrT="[Texto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With tests applied to a sample of Students and Teachers, by grade, according to the subject and modality</a:t>
          </a:r>
          <a:endParaRPr lang="es-NI" dirty="0">
            <a:latin typeface="Arial Rounded MT Bold" panose="020F0704030504030204" pitchFamily="34" charset="0"/>
          </a:endParaRPr>
        </a:p>
      </dgm:t>
    </dgm:pt>
    <dgm:pt modelId="{A21A3B49-FB98-412E-852D-852CBC99B23E}" type="parTrans" cxnId="{87209A3B-DF2E-45B9-BECB-7AB9F0039F8E}">
      <dgm:prSet/>
      <dgm:spPr/>
      <dgm:t>
        <a:bodyPr/>
        <a:lstStyle/>
        <a:p>
          <a:endParaRPr lang="es-NI"/>
        </a:p>
      </dgm:t>
    </dgm:pt>
    <dgm:pt modelId="{DF3A2F0C-E3B0-4B81-A343-C5C79D840E0F}" type="sibTrans" cxnId="{87209A3B-DF2E-45B9-BECB-7AB9F0039F8E}">
      <dgm:prSet/>
      <dgm:spPr/>
      <dgm:t>
        <a:bodyPr/>
        <a:lstStyle/>
        <a:p>
          <a:endParaRPr lang="es-NI"/>
        </a:p>
      </dgm:t>
    </dgm:pt>
    <dgm:pt modelId="{3BDD88FA-00E5-467C-B5DF-939660111CCD}">
      <dgm:prSet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Design of a consistent strategy of quality educational continuity in the second semester and the projection of the 2021 school year</a:t>
          </a:r>
        </a:p>
      </dgm:t>
    </dgm:pt>
    <dgm:pt modelId="{98F7C421-F3B6-417F-B28A-037855C58113}" type="parTrans" cxnId="{D4ACCBE8-EBAD-4F7D-9363-1E999675304B}">
      <dgm:prSet/>
      <dgm:spPr/>
      <dgm:t>
        <a:bodyPr/>
        <a:lstStyle/>
        <a:p>
          <a:endParaRPr lang="es-NI"/>
        </a:p>
      </dgm:t>
    </dgm:pt>
    <dgm:pt modelId="{A18C2E9F-5FF9-49C0-8200-BE0268222A62}" type="sibTrans" cxnId="{D4ACCBE8-EBAD-4F7D-9363-1E999675304B}">
      <dgm:prSet/>
      <dgm:spPr/>
      <dgm:t>
        <a:bodyPr/>
        <a:lstStyle/>
        <a:p>
          <a:endParaRPr lang="es-NI"/>
        </a:p>
      </dgm:t>
    </dgm:pt>
    <dgm:pt modelId="{CDCD17BF-7E5B-45FB-81D8-3F4331F881EA}">
      <dgm:prSet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Analysis with Students: progress in indicators of competencies and learning achieved in prioritized contents of each Subject</a:t>
          </a:r>
          <a:endParaRPr lang="es-NI" dirty="0">
            <a:latin typeface="Arial Rounded MT Bold" panose="020F0704030504030204" pitchFamily="34" charset="0"/>
          </a:endParaRPr>
        </a:p>
      </dgm:t>
    </dgm:pt>
    <dgm:pt modelId="{6D2EFE42-5FEC-4DED-96F8-AC6D57277513}" type="parTrans" cxnId="{3E1CEDF8-E48D-4BF6-9C36-90ACB2A15392}">
      <dgm:prSet/>
      <dgm:spPr/>
      <dgm:t>
        <a:bodyPr/>
        <a:lstStyle/>
        <a:p>
          <a:endParaRPr lang="es-NI"/>
        </a:p>
      </dgm:t>
    </dgm:pt>
    <dgm:pt modelId="{3ED08B40-08B9-4EC6-B8C6-621D3EB8AD3D}" type="sibTrans" cxnId="{3E1CEDF8-E48D-4BF6-9C36-90ACB2A15392}">
      <dgm:prSet/>
      <dgm:spPr/>
      <dgm:t>
        <a:bodyPr/>
        <a:lstStyle/>
        <a:p>
          <a:endParaRPr lang="es-NI"/>
        </a:p>
      </dgm:t>
    </dgm:pt>
    <dgm:pt modelId="{95966EAD-2DA8-4B77-A56D-A5AFEFA6CD7F}">
      <dgm:prSet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With Teachers: programmatic progress by subject</a:t>
          </a:r>
          <a:endParaRPr lang="es-NI" dirty="0">
            <a:latin typeface="Arial Rounded MT Bold" panose="020F0704030504030204" pitchFamily="34" charset="0"/>
          </a:endParaRPr>
        </a:p>
      </dgm:t>
    </dgm:pt>
    <dgm:pt modelId="{4B6E4C83-799F-42D4-A56B-00FDC95E2C1F}" type="parTrans" cxnId="{FB43BC9E-231B-4515-90AD-B00F643899A7}">
      <dgm:prSet/>
      <dgm:spPr/>
      <dgm:t>
        <a:bodyPr/>
        <a:lstStyle/>
        <a:p>
          <a:endParaRPr lang="es-NI"/>
        </a:p>
      </dgm:t>
    </dgm:pt>
    <dgm:pt modelId="{AC976AE8-2C57-4A10-B35E-B542E78EE4AB}" type="sibTrans" cxnId="{FB43BC9E-231B-4515-90AD-B00F643899A7}">
      <dgm:prSet/>
      <dgm:spPr/>
      <dgm:t>
        <a:bodyPr/>
        <a:lstStyle/>
        <a:p>
          <a:endParaRPr lang="es-NI"/>
        </a:p>
      </dgm:t>
    </dgm:pt>
    <dgm:pt modelId="{630FC983-F107-4912-99F8-E971A8218A47}" type="pres">
      <dgm:prSet presAssocID="{E1C71B31-BB7B-454E-B099-548C1997A4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92D670E4-09AE-4993-8A23-03DD2A1DE089}" type="pres">
      <dgm:prSet presAssocID="{E1C71B31-BB7B-454E-B099-548C1997A425}" presName="dummyMaxCanvas" presStyleCnt="0">
        <dgm:presLayoutVars/>
      </dgm:prSet>
      <dgm:spPr/>
    </dgm:pt>
    <dgm:pt modelId="{D5DC9429-9890-4018-B06A-B89508508AA7}" type="pres">
      <dgm:prSet presAssocID="{E1C71B31-BB7B-454E-B099-548C1997A425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14F1B67-F4FA-4FE6-96D1-4AC4840A14D8}" type="pres">
      <dgm:prSet presAssocID="{E1C71B31-BB7B-454E-B099-548C1997A425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F4CEC9-51CA-42BA-880D-651A6F9F919A}" type="pres">
      <dgm:prSet presAssocID="{E1C71B31-BB7B-454E-B099-548C1997A425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97062C3-AB68-4E3E-A1A0-666081E2EFAC}" type="pres">
      <dgm:prSet presAssocID="{E1C71B31-BB7B-454E-B099-548C1997A425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D3C84E-60C6-4F8A-B0AC-DA6D24F623F6}" type="pres">
      <dgm:prSet presAssocID="{E1C71B31-BB7B-454E-B099-548C1997A425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BA49777-A8F9-4768-92B3-6D4831E8F5B1}" type="pres">
      <dgm:prSet presAssocID="{E1C71B31-BB7B-454E-B099-548C1997A425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2D1CAC-64C2-4C3C-98E7-316685311FA8}" type="pres">
      <dgm:prSet presAssocID="{E1C71B31-BB7B-454E-B099-548C1997A425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C72F323-7D83-436F-9A57-17AFE11DF129}" type="pres">
      <dgm:prSet presAssocID="{E1C71B31-BB7B-454E-B099-548C1997A425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57CF517-527C-4536-9BF6-9E124781591C}" type="pres">
      <dgm:prSet presAssocID="{E1C71B31-BB7B-454E-B099-548C1997A425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C68A41A-D82C-402F-9461-2D2092617755}" type="pres">
      <dgm:prSet presAssocID="{E1C71B31-BB7B-454E-B099-548C1997A425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55C06C-977C-40B8-8E40-C3F47949BBCD}" type="pres">
      <dgm:prSet presAssocID="{E1C71B31-BB7B-454E-B099-548C1997A425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7209A3B-DF2E-45B9-BECB-7AB9F0039F8E}" srcId="{E1C71B31-BB7B-454E-B099-548C1997A425}" destId="{157D3BB6-ED58-4A3B-BED4-97B5C5AA7005}" srcOrd="0" destOrd="0" parTransId="{A21A3B49-FB98-412E-852D-852CBC99B23E}" sibTransId="{DF3A2F0C-E3B0-4B81-A343-C5C79D840E0F}"/>
    <dgm:cxn modelId="{966E1827-BFB1-4436-824F-14962AAF8011}" type="presOf" srcId="{CDCD17BF-7E5B-45FB-81D8-3F4331F881EA}" destId="{A57CF517-527C-4536-9BF6-9E124781591C}" srcOrd="1" destOrd="0" presId="urn:microsoft.com/office/officeart/2005/8/layout/vProcess5"/>
    <dgm:cxn modelId="{8E49B992-2961-4C2A-AD81-23ADBD82FB79}" type="presOf" srcId="{3BDD88FA-00E5-467C-B5DF-939660111CCD}" destId="{197062C3-AB68-4E3E-A1A0-666081E2EFAC}" srcOrd="0" destOrd="0" presId="urn:microsoft.com/office/officeart/2005/8/layout/vProcess5"/>
    <dgm:cxn modelId="{3E5143EA-FC36-40CA-93F8-2FE8D06BD617}" type="presOf" srcId="{95966EAD-2DA8-4B77-A56D-A5AFEFA6CD7F}" destId="{62F4CEC9-51CA-42BA-880D-651A6F9F919A}" srcOrd="0" destOrd="0" presId="urn:microsoft.com/office/officeart/2005/8/layout/vProcess5"/>
    <dgm:cxn modelId="{FB43BC9E-231B-4515-90AD-B00F643899A7}" srcId="{E1C71B31-BB7B-454E-B099-548C1997A425}" destId="{95966EAD-2DA8-4B77-A56D-A5AFEFA6CD7F}" srcOrd="2" destOrd="0" parTransId="{4B6E4C83-799F-42D4-A56B-00FDC95E2C1F}" sibTransId="{AC976AE8-2C57-4A10-B35E-B542E78EE4AB}"/>
    <dgm:cxn modelId="{E87BFF03-E516-4806-A979-09365FF0C827}" type="presOf" srcId="{CDCD17BF-7E5B-45FB-81D8-3F4331F881EA}" destId="{A14F1B67-F4FA-4FE6-96D1-4AC4840A14D8}" srcOrd="0" destOrd="0" presId="urn:microsoft.com/office/officeart/2005/8/layout/vProcess5"/>
    <dgm:cxn modelId="{6F79ADD4-F5D9-4637-B679-318D6C054AEE}" type="presOf" srcId="{157D3BB6-ED58-4A3B-BED4-97B5C5AA7005}" destId="{5C72F323-7D83-436F-9A57-17AFE11DF129}" srcOrd="1" destOrd="0" presId="urn:microsoft.com/office/officeart/2005/8/layout/vProcess5"/>
    <dgm:cxn modelId="{D4ACCBE8-EBAD-4F7D-9363-1E999675304B}" srcId="{E1C71B31-BB7B-454E-B099-548C1997A425}" destId="{3BDD88FA-00E5-467C-B5DF-939660111CCD}" srcOrd="3" destOrd="0" parTransId="{98F7C421-F3B6-417F-B28A-037855C58113}" sibTransId="{A18C2E9F-5FF9-49C0-8200-BE0268222A62}"/>
    <dgm:cxn modelId="{31573C0E-2607-4160-963C-6F885254EBE4}" type="presOf" srcId="{157D3BB6-ED58-4A3B-BED4-97B5C5AA7005}" destId="{D5DC9429-9890-4018-B06A-B89508508AA7}" srcOrd="0" destOrd="0" presId="urn:microsoft.com/office/officeart/2005/8/layout/vProcess5"/>
    <dgm:cxn modelId="{E33A1164-98EA-4327-A595-B57CDC43393A}" type="presOf" srcId="{3BDD88FA-00E5-467C-B5DF-939660111CCD}" destId="{0B55C06C-977C-40B8-8E40-C3F47949BBCD}" srcOrd="1" destOrd="0" presId="urn:microsoft.com/office/officeart/2005/8/layout/vProcess5"/>
    <dgm:cxn modelId="{8A8C18ED-8BEC-499F-B37A-0DEFC2E6A779}" type="presOf" srcId="{DF3A2F0C-E3B0-4B81-A343-C5C79D840E0F}" destId="{F5D3C84E-60C6-4F8A-B0AC-DA6D24F623F6}" srcOrd="0" destOrd="0" presId="urn:microsoft.com/office/officeart/2005/8/layout/vProcess5"/>
    <dgm:cxn modelId="{3E1CEDF8-E48D-4BF6-9C36-90ACB2A15392}" srcId="{E1C71B31-BB7B-454E-B099-548C1997A425}" destId="{CDCD17BF-7E5B-45FB-81D8-3F4331F881EA}" srcOrd="1" destOrd="0" parTransId="{6D2EFE42-5FEC-4DED-96F8-AC6D57277513}" sibTransId="{3ED08B40-08B9-4EC6-B8C6-621D3EB8AD3D}"/>
    <dgm:cxn modelId="{08B5B781-4408-4960-904D-965DD66CBF55}" type="presOf" srcId="{E1C71B31-BB7B-454E-B099-548C1997A425}" destId="{630FC983-F107-4912-99F8-E971A8218A47}" srcOrd="0" destOrd="0" presId="urn:microsoft.com/office/officeart/2005/8/layout/vProcess5"/>
    <dgm:cxn modelId="{8328A762-5222-425C-82E2-5C7C16F5D26C}" type="presOf" srcId="{AC976AE8-2C57-4A10-B35E-B542E78EE4AB}" destId="{3D2D1CAC-64C2-4C3C-98E7-316685311FA8}" srcOrd="0" destOrd="0" presId="urn:microsoft.com/office/officeart/2005/8/layout/vProcess5"/>
    <dgm:cxn modelId="{B145F523-37F9-4491-BC2A-CDBDF1205275}" type="presOf" srcId="{95966EAD-2DA8-4B77-A56D-A5AFEFA6CD7F}" destId="{0C68A41A-D82C-402F-9461-2D2092617755}" srcOrd="1" destOrd="0" presId="urn:microsoft.com/office/officeart/2005/8/layout/vProcess5"/>
    <dgm:cxn modelId="{4AB570DB-529C-4F1F-91E4-0FB25B280EC7}" type="presOf" srcId="{3ED08B40-08B9-4EC6-B8C6-621D3EB8AD3D}" destId="{6BA49777-A8F9-4768-92B3-6D4831E8F5B1}" srcOrd="0" destOrd="0" presId="urn:microsoft.com/office/officeart/2005/8/layout/vProcess5"/>
    <dgm:cxn modelId="{3DE3D74F-969F-40B9-879C-B6CDF150665C}" type="presParOf" srcId="{630FC983-F107-4912-99F8-E971A8218A47}" destId="{92D670E4-09AE-4993-8A23-03DD2A1DE089}" srcOrd="0" destOrd="0" presId="urn:microsoft.com/office/officeart/2005/8/layout/vProcess5"/>
    <dgm:cxn modelId="{13F3B845-DCD7-4184-9AB1-C10A3D7FB085}" type="presParOf" srcId="{630FC983-F107-4912-99F8-E971A8218A47}" destId="{D5DC9429-9890-4018-B06A-B89508508AA7}" srcOrd="1" destOrd="0" presId="urn:microsoft.com/office/officeart/2005/8/layout/vProcess5"/>
    <dgm:cxn modelId="{D2D64CF6-6BF0-4B41-8B3A-165BACDD1B05}" type="presParOf" srcId="{630FC983-F107-4912-99F8-E971A8218A47}" destId="{A14F1B67-F4FA-4FE6-96D1-4AC4840A14D8}" srcOrd="2" destOrd="0" presId="urn:microsoft.com/office/officeart/2005/8/layout/vProcess5"/>
    <dgm:cxn modelId="{4C926BB4-7C37-4CD6-BDF4-3C6F5991EAD8}" type="presParOf" srcId="{630FC983-F107-4912-99F8-E971A8218A47}" destId="{62F4CEC9-51CA-42BA-880D-651A6F9F919A}" srcOrd="3" destOrd="0" presId="urn:microsoft.com/office/officeart/2005/8/layout/vProcess5"/>
    <dgm:cxn modelId="{89FEB2F6-2FD9-4CF8-A4E5-BF91F16E0C16}" type="presParOf" srcId="{630FC983-F107-4912-99F8-E971A8218A47}" destId="{197062C3-AB68-4E3E-A1A0-666081E2EFAC}" srcOrd="4" destOrd="0" presId="urn:microsoft.com/office/officeart/2005/8/layout/vProcess5"/>
    <dgm:cxn modelId="{B90095BF-29C8-40ED-A1AC-5523377E16DD}" type="presParOf" srcId="{630FC983-F107-4912-99F8-E971A8218A47}" destId="{F5D3C84E-60C6-4F8A-B0AC-DA6D24F623F6}" srcOrd="5" destOrd="0" presId="urn:microsoft.com/office/officeart/2005/8/layout/vProcess5"/>
    <dgm:cxn modelId="{DBC55F36-F50F-4B07-8A85-9281023067B2}" type="presParOf" srcId="{630FC983-F107-4912-99F8-E971A8218A47}" destId="{6BA49777-A8F9-4768-92B3-6D4831E8F5B1}" srcOrd="6" destOrd="0" presId="urn:microsoft.com/office/officeart/2005/8/layout/vProcess5"/>
    <dgm:cxn modelId="{ACC0A7EE-6BA1-470E-85DF-3027703B4CC2}" type="presParOf" srcId="{630FC983-F107-4912-99F8-E971A8218A47}" destId="{3D2D1CAC-64C2-4C3C-98E7-316685311FA8}" srcOrd="7" destOrd="0" presId="urn:microsoft.com/office/officeart/2005/8/layout/vProcess5"/>
    <dgm:cxn modelId="{86A8C3BB-BC86-468A-9D56-45E4077CBE79}" type="presParOf" srcId="{630FC983-F107-4912-99F8-E971A8218A47}" destId="{5C72F323-7D83-436F-9A57-17AFE11DF129}" srcOrd="8" destOrd="0" presId="urn:microsoft.com/office/officeart/2005/8/layout/vProcess5"/>
    <dgm:cxn modelId="{BAE7666F-F84B-41B1-BCBC-E489E4349026}" type="presParOf" srcId="{630FC983-F107-4912-99F8-E971A8218A47}" destId="{A57CF517-527C-4536-9BF6-9E124781591C}" srcOrd="9" destOrd="0" presId="urn:microsoft.com/office/officeart/2005/8/layout/vProcess5"/>
    <dgm:cxn modelId="{D294D604-7059-42B8-8657-B6C871A3D726}" type="presParOf" srcId="{630FC983-F107-4912-99F8-E971A8218A47}" destId="{0C68A41A-D82C-402F-9461-2D2092617755}" srcOrd="10" destOrd="0" presId="urn:microsoft.com/office/officeart/2005/8/layout/vProcess5"/>
    <dgm:cxn modelId="{169988BA-C7D7-4447-903F-45A983991B27}" type="presParOf" srcId="{630FC983-F107-4912-99F8-E971A8218A47}" destId="{0B55C06C-977C-40B8-8E40-C3F47949BBC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244D4B-8B7D-4BEC-997D-4D19782C321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24D13E4-94A5-450B-9283-A74AB60AB7BF}">
      <dgm:prSet phldrT="[Texto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Rounded MT Bold" panose="020F0704030504030204" pitchFamily="34" charset="0"/>
            </a:rPr>
            <a:t>Formative evaluation for the consolidation of learning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C36455B7-6A96-49E9-B1C3-CB834153448C}" type="parTrans" cxnId="{E29BA464-39B3-4C9D-B7C5-E12337A38F64}">
      <dgm:prSet/>
      <dgm:spPr/>
      <dgm:t>
        <a:bodyPr/>
        <a:lstStyle/>
        <a:p>
          <a:endParaRPr lang="es-ES"/>
        </a:p>
      </dgm:t>
    </dgm:pt>
    <dgm:pt modelId="{D8645ECA-68C3-49F8-A909-861840D435CC}" type="sibTrans" cxnId="{E29BA464-39B3-4C9D-B7C5-E12337A38F64}">
      <dgm:prSet/>
      <dgm:spPr/>
      <dgm:t>
        <a:bodyPr/>
        <a:lstStyle/>
        <a:p>
          <a:endParaRPr lang="es-ES"/>
        </a:p>
      </dgm:t>
    </dgm:pt>
    <dgm:pt modelId="{0691788C-AC00-46DC-A1B1-329BF7C484F9}">
      <dgm:prSet phldrT="[Texto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Rounded MT Bold" panose="020F0704030504030204" pitchFamily="34" charset="0"/>
            </a:rPr>
            <a:t>Guidelines for the preparation of guides, based on student learning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F6E759B-EC35-4293-92A8-F950176D3EE2}" type="parTrans" cxnId="{09595F7E-C4C2-4854-9DE0-0D966F55F800}">
      <dgm:prSet/>
      <dgm:spPr/>
      <dgm:t>
        <a:bodyPr/>
        <a:lstStyle/>
        <a:p>
          <a:endParaRPr lang="es-ES"/>
        </a:p>
      </dgm:t>
    </dgm:pt>
    <dgm:pt modelId="{AC51B630-7346-4EC1-B845-2050B09E9C45}" type="sibTrans" cxnId="{09595F7E-C4C2-4854-9DE0-0D966F55F800}">
      <dgm:prSet/>
      <dgm:spPr/>
      <dgm:t>
        <a:bodyPr/>
        <a:lstStyle/>
        <a:p>
          <a:endParaRPr lang="es-ES"/>
        </a:p>
      </dgm:t>
    </dgm:pt>
    <dgm:pt modelId="{CC2FC4E6-3CE8-4CD4-9839-54CE68DD2743}">
      <dgm:prSet phldrT="[Texto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Rounded MT Bold" panose="020F0704030504030204" pitchFamily="34" charset="0"/>
            </a:rPr>
            <a:t>Socio-emotional skills to provide support to the educational community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EA921E2-CFE3-4239-958D-405C78E9BE9B}" type="parTrans" cxnId="{DAE8D3C1-A5E5-4A86-84CF-3E519DEB7830}">
      <dgm:prSet/>
      <dgm:spPr/>
      <dgm:t>
        <a:bodyPr/>
        <a:lstStyle/>
        <a:p>
          <a:endParaRPr lang="es-ES"/>
        </a:p>
      </dgm:t>
    </dgm:pt>
    <dgm:pt modelId="{ACB8E746-632C-4A8B-8AD4-D4CB2E7187A5}" type="sibTrans" cxnId="{DAE8D3C1-A5E5-4A86-84CF-3E519DEB7830}">
      <dgm:prSet/>
      <dgm:spPr/>
      <dgm:t>
        <a:bodyPr/>
        <a:lstStyle/>
        <a:p>
          <a:endParaRPr lang="es-ES"/>
        </a:p>
      </dgm:t>
    </dgm:pt>
    <dgm:pt modelId="{5356F541-F980-4E30-AFAD-24C92D617F67}">
      <dgm:prSet phldrT="[Texto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Rounded MT Bold" panose="020F0704030504030204" pitchFamily="34" charset="0"/>
            </a:rPr>
            <a:t>Updating of methodologies for quality educational attention and learning evaluation</a:t>
          </a:r>
          <a:endParaRPr lang="es-ES" sz="2000" b="1" dirty="0">
            <a:solidFill>
              <a:schemeClr val="tx1"/>
            </a:solidFill>
          </a:endParaRPr>
        </a:p>
      </dgm:t>
    </dgm:pt>
    <dgm:pt modelId="{776351CB-169F-419A-8843-FA6BF65CFA62}" type="parTrans" cxnId="{E3108B95-6A89-44A8-B779-0267D3529425}">
      <dgm:prSet/>
      <dgm:spPr/>
      <dgm:t>
        <a:bodyPr/>
        <a:lstStyle/>
        <a:p>
          <a:endParaRPr lang="es-ES"/>
        </a:p>
      </dgm:t>
    </dgm:pt>
    <dgm:pt modelId="{5DA0EB6D-9945-4343-ACEB-7826FEC436F0}" type="sibTrans" cxnId="{E3108B95-6A89-44A8-B779-0267D3529425}">
      <dgm:prSet/>
      <dgm:spPr/>
      <dgm:t>
        <a:bodyPr/>
        <a:lstStyle/>
        <a:p>
          <a:endParaRPr lang="es-ES"/>
        </a:p>
      </dgm:t>
    </dgm:pt>
    <dgm:pt modelId="{EC7F822A-F4A9-452C-80F8-76BB5E233DFB}">
      <dgm:prSet phldrT="[Texto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  <a:latin typeface="Arial Rounded MT Bold" panose="020F0704030504030204" pitchFamily="34" charset="0"/>
            </a:rPr>
            <a:t>Use of online educational technologies, platforms and resources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E8232137-240F-4DA2-8237-083A281CC9FC}" type="parTrans" cxnId="{0C64A3FD-C056-4492-91BA-E0843DBD772D}">
      <dgm:prSet/>
      <dgm:spPr/>
      <dgm:t>
        <a:bodyPr/>
        <a:lstStyle/>
        <a:p>
          <a:endParaRPr lang="es-NI"/>
        </a:p>
      </dgm:t>
    </dgm:pt>
    <dgm:pt modelId="{B74906A3-E0F2-4493-B9B8-ED1F510F7B9A}" type="sibTrans" cxnId="{0C64A3FD-C056-4492-91BA-E0843DBD772D}">
      <dgm:prSet/>
      <dgm:spPr/>
      <dgm:t>
        <a:bodyPr/>
        <a:lstStyle/>
        <a:p>
          <a:endParaRPr lang="es-NI"/>
        </a:p>
      </dgm:t>
    </dgm:pt>
    <dgm:pt modelId="{B85063B7-4936-4975-9DFA-27C3F5313AEA}" type="pres">
      <dgm:prSet presAssocID="{53244D4B-8B7D-4BEC-997D-4D19782C32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01CB290-18AF-488D-88A3-630BB56A772E}" type="pres">
      <dgm:prSet presAssocID="{5356F541-F980-4E30-AFAD-24C92D617F67}" presName="parentText" presStyleLbl="node1" presStyleIdx="0" presStyleCnt="5" custLinFactY="41" custLinFactNeighborX="672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BA72C42-0034-485C-8ACD-B953E62DFBEA}" type="pres">
      <dgm:prSet presAssocID="{5DA0EB6D-9945-4343-ACEB-7826FEC436F0}" presName="spacer" presStyleCnt="0"/>
      <dgm:spPr/>
    </dgm:pt>
    <dgm:pt modelId="{93458959-E473-4DF4-B301-6E915DE42975}" type="pres">
      <dgm:prSet presAssocID="{824D13E4-94A5-450B-9283-A74AB60AB7BF}" presName="parentText" presStyleLbl="node1" presStyleIdx="1" presStyleCnt="5" custScaleY="90787" custLinFactNeighborX="-1233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C8A8900-8219-4944-8EE3-751C54011DED}" type="pres">
      <dgm:prSet presAssocID="{D8645ECA-68C3-49F8-A909-861840D435CC}" presName="spacer" presStyleCnt="0"/>
      <dgm:spPr/>
    </dgm:pt>
    <dgm:pt modelId="{6712E2C7-AF62-47CB-9E69-883F3301236A}" type="pres">
      <dgm:prSet presAssocID="{0691788C-AC00-46DC-A1B1-329BF7C484F9}" presName="parentText" presStyleLbl="node1" presStyleIdx="2" presStyleCnt="5" custScaleY="9258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92027D-7489-4887-93D5-75B782E4D877}" type="pres">
      <dgm:prSet presAssocID="{AC51B630-7346-4EC1-B845-2050B09E9C45}" presName="spacer" presStyleCnt="0"/>
      <dgm:spPr/>
    </dgm:pt>
    <dgm:pt modelId="{4C7FD19B-34B9-4C2D-BE47-8FAA852A7A84}" type="pres">
      <dgm:prSet presAssocID="{EC7F822A-F4A9-452C-80F8-76BB5E233DF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28F8C2C-9FA1-49D1-9588-4A3211ABC9DC}" type="pres">
      <dgm:prSet presAssocID="{B74906A3-E0F2-4493-B9B8-ED1F510F7B9A}" presName="spacer" presStyleCnt="0"/>
      <dgm:spPr/>
    </dgm:pt>
    <dgm:pt modelId="{45891FB5-FBBE-49A3-BB94-EDBF5594495F}" type="pres">
      <dgm:prSet presAssocID="{CC2FC4E6-3CE8-4CD4-9839-54CE68DD2743}" presName="parentText" presStyleLbl="node1" presStyleIdx="4" presStyleCnt="5" custLinFactY="23089" custLinFactNeighborX="7039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C64A3FD-C056-4492-91BA-E0843DBD772D}" srcId="{53244D4B-8B7D-4BEC-997D-4D19782C3216}" destId="{EC7F822A-F4A9-452C-80F8-76BB5E233DFB}" srcOrd="3" destOrd="0" parTransId="{E8232137-240F-4DA2-8237-083A281CC9FC}" sibTransId="{B74906A3-E0F2-4493-B9B8-ED1F510F7B9A}"/>
    <dgm:cxn modelId="{3B52B7BB-7940-47D6-B04A-5EF3AC51366A}" type="presOf" srcId="{EC7F822A-F4A9-452C-80F8-76BB5E233DFB}" destId="{4C7FD19B-34B9-4C2D-BE47-8FAA852A7A84}" srcOrd="0" destOrd="0" presId="urn:microsoft.com/office/officeart/2005/8/layout/vList2"/>
    <dgm:cxn modelId="{95A3CC7D-57D1-439E-BB5F-446458E17EB8}" type="presOf" srcId="{5356F541-F980-4E30-AFAD-24C92D617F67}" destId="{001CB290-18AF-488D-88A3-630BB56A772E}" srcOrd="0" destOrd="0" presId="urn:microsoft.com/office/officeart/2005/8/layout/vList2"/>
    <dgm:cxn modelId="{E3108B95-6A89-44A8-B779-0267D3529425}" srcId="{53244D4B-8B7D-4BEC-997D-4D19782C3216}" destId="{5356F541-F980-4E30-AFAD-24C92D617F67}" srcOrd="0" destOrd="0" parTransId="{776351CB-169F-419A-8843-FA6BF65CFA62}" sibTransId="{5DA0EB6D-9945-4343-ACEB-7826FEC436F0}"/>
    <dgm:cxn modelId="{DAE8D3C1-A5E5-4A86-84CF-3E519DEB7830}" srcId="{53244D4B-8B7D-4BEC-997D-4D19782C3216}" destId="{CC2FC4E6-3CE8-4CD4-9839-54CE68DD2743}" srcOrd="4" destOrd="0" parTransId="{4EA921E2-CFE3-4239-958D-405C78E9BE9B}" sibTransId="{ACB8E746-632C-4A8B-8AD4-D4CB2E7187A5}"/>
    <dgm:cxn modelId="{B82D0704-112D-4F90-A1BA-8D5DD188E852}" type="presOf" srcId="{0691788C-AC00-46DC-A1B1-329BF7C484F9}" destId="{6712E2C7-AF62-47CB-9E69-883F3301236A}" srcOrd="0" destOrd="0" presId="urn:microsoft.com/office/officeart/2005/8/layout/vList2"/>
    <dgm:cxn modelId="{CF24BBB1-3BD6-43E4-A2F0-6574BCB39BD3}" type="presOf" srcId="{CC2FC4E6-3CE8-4CD4-9839-54CE68DD2743}" destId="{45891FB5-FBBE-49A3-BB94-EDBF5594495F}" srcOrd="0" destOrd="0" presId="urn:microsoft.com/office/officeart/2005/8/layout/vList2"/>
    <dgm:cxn modelId="{E29BA464-39B3-4C9D-B7C5-E12337A38F64}" srcId="{53244D4B-8B7D-4BEC-997D-4D19782C3216}" destId="{824D13E4-94A5-450B-9283-A74AB60AB7BF}" srcOrd="1" destOrd="0" parTransId="{C36455B7-6A96-49E9-B1C3-CB834153448C}" sibTransId="{D8645ECA-68C3-49F8-A909-861840D435CC}"/>
    <dgm:cxn modelId="{30A3A3F0-D634-4E48-9C45-CB22AAD15DC2}" type="presOf" srcId="{53244D4B-8B7D-4BEC-997D-4D19782C3216}" destId="{B85063B7-4936-4975-9DFA-27C3F5313AEA}" srcOrd="0" destOrd="0" presId="urn:microsoft.com/office/officeart/2005/8/layout/vList2"/>
    <dgm:cxn modelId="{09595F7E-C4C2-4854-9DE0-0D966F55F800}" srcId="{53244D4B-8B7D-4BEC-997D-4D19782C3216}" destId="{0691788C-AC00-46DC-A1B1-329BF7C484F9}" srcOrd="2" destOrd="0" parTransId="{1F6E759B-EC35-4293-92A8-F950176D3EE2}" sibTransId="{AC51B630-7346-4EC1-B845-2050B09E9C45}"/>
    <dgm:cxn modelId="{37C03633-D2F5-4C5D-93A2-18D4B7261B13}" type="presOf" srcId="{824D13E4-94A5-450B-9283-A74AB60AB7BF}" destId="{93458959-E473-4DF4-B301-6E915DE42975}" srcOrd="0" destOrd="0" presId="urn:microsoft.com/office/officeart/2005/8/layout/vList2"/>
    <dgm:cxn modelId="{32BEEEC1-6C26-4158-A493-35EE3B1D3DA7}" type="presParOf" srcId="{B85063B7-4936-4975-9DFA-27C3F5313AEA}" destId="{001CB290-18AF-488D-88A3-630BB56A772E}" srcOrd="0" destOrd="0" presId="urn:microsoft.com/office/officeart/2005/8/layout/vList2"/>
    <dgm:cxn modelId="{019CBCB1-52AF-4381-9845-54D40F9B6517}" type="presParOf" srcId="{B85063B7-4936-4975-9DFA-27C3F5313AEA}" destId="{2BA72C42-0034-485C-8ACD-B953E62DFBEA}" srcOrd="1" destOrd="0" presId="urn:microsoft.com/office/officeart/2005/8/layout/vList2"/>
    <dgm:cxn modelId="{67A94026-14A5-4207-A7D9-5801742C3960}" type="presParOf" srcId="{B85063B7-4936-4975-9DFA-27C3F5313AEA}" destId="{93458959-E473-4DF4-B301-6E915DE42975}" srcOrd="2" destOrd="0" presId="urn:microsoft.com/office/officeart/2005/8/layout/vList2"/>
    <dgm:cxn modelId="{C319B2F6-FC76-4B55-B890-CC96EA62F414}" type="presParOf" srcId="{B85063B7-4936-4975-9DFA-27C3F5313AEA}" destId="{EC8A8900-8219-4944-8EE3-751C54011DED}" srcOrd="3" destOrd="0" presId="urn:microsoft.com/office/officeart/2005/8/layout/vList2"/>
    <dgm:cxn modelId="{EEC77E78-1E84-4E0B-B54D-72658EDE9AB4}" type="presParOf" srcId="{B85063B7-4936-4975-9DFA-27C3F5313AEA}" destId="{6712E2C7-AF62-47CB-9E69-883F3301236A}" srcOrd="4" destOrd="0" presId="urn:microsoft.com/office/officeart/2005/8/layout/vList2"/>
    <dgm:cxn modelId="{4C850129-1F55-4B4D-AE43-7D354BDEB63B}" type="presParOf" srcId="{B85063B7-4936-4975-9DFA-27C3F5313AEA}" destId="{1092027D-7489-4887-93D5-75B782E4D877}" srcOrd="5" destOrd="0" presId="urn:microsoft.com/office/officeart/2005/8/layout/vList2"/>
    <dgm:cxn modelId="{5FB17B79-3844-418A-AEFD-7F1EFE291232}" type="presParOf" srcId="{B85063B7-4936-4975-9DFA-27C3F5313AEA}" destId="{4C7FD19B-34B9-4C2D-BE47-8FAA852A7A84}" srcOrd="6" destOrd="0" presId="urn:microsoft.com/office/officeart/2005/8/layout/vList2"/>
    <dgm:cxn modelId="{2E904325-FCF4-4B74-8479-F4873A055E7D}" type="presParOf" srcId="{B85063B7-4936-4975-9DFA-27C3F5313AEA}" destId="{128F8C2C-9FA1-49D1-9588-4A3211ABC9DC}" srcOrd="7" destOrd="0" presId="urn:microsoft.com/office/officeart/2005/8/layout/vList2"/>
    <dgm:cxn modelId="{BAAB62F7-98C9-4B10-860B-63D6A4509DE0}" type="presParOf" srcId="{B85063B7-4936-4975-9DFA-27C3F5313AEA}" destId="{45891FB5-FBBE-49A3-BB94-EDBF5594495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1D3556-45CC-4091-A77F-25C9A6C24C5F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F10D2FB-6FA4-4412-98BE-E5EB6E631A23}">
      <dgm:prSet phldrT="[Texto]" custT="1"/>
      <dgm:spPr/>
      <dgm:t>
        <a:bodyPr/>
        <a:lstStyle/>
        <a:p>
          <a:pPr algn="ctr"/>
          <a:r>
            <a:rPr lang="en-US" sz="2000" dirty="0">
              <a:latin typeface="Arial Rounded MT Bold" panose="020F0704030504030204" pitchFamily="34" charset="0"/>
            </a:rPr>
            <a:t>Development of 30 Virtual Educational Forums held from April to November 2020</a:t>
          </a:r>
          <a:endParaRPr lang="es-ES" sz="2000" dirty="0">
            <a:latin typeface="Arial Rounded MT Bold" panose="020F0704030504030204" pitchFamily="34" charset="0"/>
          </a:endParaRPr>
        </a:p>
      </dgm:t>
    </dgm:pt>
    <dgm:pt modelId="{23BF4E1B-76E6-402B-8812-0D960068EBBB}" type="parTrans" cxnId="{F9ADCE87-FC29-425A-B4B5-6A36AAFEF252}">
      <dgm:prSet/>
      <dgm:spPr/>
      <dgm:t>
        <a:bodyPr/>
        <a:lstStyle/>
        <a:p>
          <a:endParaRPr lang="es-ES"/>
        </a:p>
      </dgm:t>
    </dgm:pt>
    <dgm:pt modelId="{F61049A9-A6A4-4331-9ABB-E0C9859D1C5A}" type="sibTrans" cxnId="{F9ADCE87-FC29-425A-B4B5-6A36AAFEF252}">
      <dgm:prSet/>
      <dgm:spPr/>
      <dgm:t>
        <a:bodyPr/>
        <a:lstStyle/>
        <a:p>
          <a:endParaRPr lang="es-ES"/>
        </a:p>
      </dgm:t>
    </dgm:pt>
    <dgm:pt modelId="{3812DBD4-2088-43CB-A4BB-42F4CC2EEE12}">
      <dgm:prSet phldrT="[Texto]" custT="1"/>
      <dgm:spPr/>
      <dgm:t>
        <a:bodyPr/>
        <a:lstStyle/>
        <a:p>
          <a:pPr algn="ctr"/>
          <a:r>
            <a:rPr lang="en-US" sz="2000" dirty="0">
              <a:latin typeface="Arial Rounded MT Bold" panose="020F0704030504030204" pitchFamily="34" charset="0"/>
            </a:rPr>
            <a:t>From 3 to 5 International Education Specialists from different countries of the world participating in each event</a:t>
          </a:r>
          <a:endParaRPr lang="es-ES" sz="2000" dirty="0">
            <a:latin typeface="Arial Rounded MT Bold" panose="020F0704030504030204" pitchFamily="34" charset="0"/>
          </a:endParaRPr>
        </a:p>
      </dgm:t>
    </dgm:pt>
    <dgm:pt modelId="{33FA03FE-4696-4D25-96FE-BF88BE5392DE}" type="parTrans" cxnId="{8A0B9910-932A-4F2A-97B9-8C90D07AE159}">
      <dgm:prSet/>
      <dgm:spPr/>
      <dgm:t>
        <a:bodyPr/>
        <a:lstStyle/>
        <a:p>
          <a:endParaRPr lang="es-ES"/>
        </a:p>
      </dgm:t>
    </dgm:pt>
    <dgm:pt modelId="{C4F2D7C2-AC56-4E1D-B087-13A4C8990747}" type="sibTrans" cxnId="{8A0B9910-932A-4F2A-97B9-8C90D07AE159}">
      <dgm:prSet/>
      <dgm:spPr/>
      <dgm:t>
        <a:bodyPr/>
        <a:lstStyle/>
        <a:p>
          <a:endParaRPr lang="es-ES"/>
        </a:p>
      </dgm:t>
    </dgm:pt>
    <dgm:pt modelId="{FA767B76-5521-4F73-BF3E-E8A50A716BDA}">
      <dgm:prSet phldrT="[Texto]" custT="1"/>
      <dgm:spPr/>
      <dgm:t>
        <a:bodyPr/>
        <a:lstStyle/>
        <a:p>
          <a:r>
            <a:rPr lang="es-ES" sz="1800" b="0" dirty="0">
              <a:latin typeface="Arial Rounded MT Bold" panose="020F0704030504030204" pitchFamily="34" charset="0"/>
            </a:rPr>
            <a:t>Reference </a:t>
          </a:r>
          <a:r>
            <a:rPr lang="es-ES" sz="1800" b="0" dirty="0" err="1">
              <a:latin typeface="Arial Rounded MT Bold" panose="020F0704030504030204" pitchFamily="34" charset="0"/>
            </a:rPr>
            <a:t>frames</a:t>
          </a:r>
          <a:r>
            <a:rPr lang="es-ES" sz="1800" b="0" dirty="0">
              <a:latin typeface="Arial Rounded MT Bold" panose="020F0704030504030204" pitchFamily="34" charset="0"/>
            </a:rPr>
            <a:t> and </a:t>
          </a:r>
          <a:r>
            <a:rPr lang="es-ES" sz="1800" b="0" dirty="0" err="1">
              <a:latin typeface="Arial Rounded MT Bold" panose="020F0704030504030204" pitchFamily="34" charset="0"/>
            </a:rPr>
            <a:t>practices</a:t>
          </a:r>
          <a:r>
            <a:rPr lang="es-ES" sz="1800" b="0" dirty="0">
              <a:latin typeface="Arial Rounded MT Bold" panose="020F0704030504030204" pitchFamily="34" charset="0"/>
            </a:rPr>
            <a:t>: </a:t>
          </a:r>
          <a:r>
            <a:rPr lang="en-US" sz="1800" b="0" dirty="0">
              <a:latin typeface="Arial Rounded MT Bold" panose="020F0704030504030204" pitchFamily="34" charset="0"/>
            </a:rPr>
            <a:t>technologies, teacher training, child development, special education, English, healthy habits, didactic programming, risk management, literacy, among others</a:t>
          </a:r>
          <a:endParaRPr lang="es-ES" sz="1800" b="0" dirty="0">
            <a:latin typeface="Arial Rounded MT Bold" panose="020F0704030504030204" pitchFamily="34" charset="0"/>
          </a:endParaRPr>
        </a:p>
      </dgm:t>
    </dgm:pt>
    <dgm:pt modelId="{FE7C9BE1-AB86-45B5-8065-E3FA26962F3E}" type="parTrans" cxnId="{35B6A810-D6C1-4909-8A7F-E0AC3ACCFD11}">
      <dgm:prSet/>
      <dgm:spPr/>
      <dgm:t>
        <a:bodyPr/>
        <a:lstStyle/>
        <a:p>
          <a:endParaRPr lang="es-ES"/>
        </a:p>
      </dgm:t>
    </dgm:pt>
    <dgm:pt modelId="{8709D0A5-95B2-4DC2-81A9-D88594915A49}" type="sibTrans" cxnId="{35B6A810-D6C1-4909-8A7F-E0AC3ACCFD11}">
      <dgm:prSet/>
      <dgm:spPr/>
      <dgm:t>
        <a:bodyPr/>
        <a:lstStyle/>
        <a:p>
          <a:endParaRPr lang="es-ES"/>
        </a:p>
      </dgm:t>
    </dgm:pt>
    <dgm:pt modelId="{AE9A3ED5-651D-4A37-A7F2-0CFFD79C82F5}" type="pres">
      <dgm:prSet presAssocID="{3A1D3556-45CC-4091-A77F-25C9A6C24C5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DAAD6EC-C2FA-4533-8EE5-ECC692D58248}" type="pres">
      <dgm:prSet presAssocID="{6F10D2FB-6FA4-4412-98BE-E5EB6E631A23}" presName="comp" presStyleCnt="0"/>
      <dgm:spPr/>
    </dgm:pt>
    <dgm:pt modelId="{321A6D2E-8785-4690-A77A-E91BF742955D}" type="pres">
      <dgm:prSet presAssocID="{6F10D2FB-6FA4-4412-98BE-E5EB6E631A23}" presName="box" presStyleLbl="node1" presStyleIdx="0" presStyleCnt="3" custLinFactNeighborX="-640" custLinFactNeighborY="-4524"/>
      <dgm:spPr/>
      <dgm:t>
        <a:bodyPr/>
        <a:lstStyle/>
        <a:p>
          <a:endParaRPr lang="es-MX"/>
        </a:p>
      </dgm:t>
    </dgm:pt>
    <dgm:pt modelId="{1DE4505E-0B09-45EE-AC0E-AB0B6565B8E3}" type="pres">
      <dgm:prSet presAssocID="{6F10D2FB-6FA4-4412-98BE-E5EB6E631A2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79F31C-0047-4335-A260-0B330A5BB99D}" type="pres">
      <dgm:prSet presAssocID="{6F10D2FB-6FA4-4412-98BE-E5EB6E631A2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F4E4DB-07B0-488D-BC1F-70741CDFB0D8}" type="pres">
      <dgm:prSet presAssocID="{F61049A9-A6A4-4331-9ABB-E0C9859D1C5A}" presName="spacer" presStyleCnt="0"/>
      <dgm:spPr/>
    </dgm:pt>
    <dgm:pt modelId="{EE12C2AD-DD25-4E1A-B88D-87A26686AA57}" type="pres">
      <dgm:prSet presAssocID="{3812DBD4-2088-43CB-A4BB-42F4CC2EEE12}" presName="comp" presStyleCnt="0"/>
      <dgm:spPr/>
    </dgm:pt>
    <dgm:pt modelId="{B530A679-96A3-417B-81E3-6F16628EF4A7}" type="pres">
      <dgm:prSet presAssocID="{3812DBD4-2088-43CB-A4BB-42F4CC2EEE12}" presName="box" presStyleLbl="node1" presStyleIdx="1" presStyleCnt="3"/>
      <dgm:spPr/>
      <dgm:t>
        <a:bodyPr/>
        <a:lstStyle/>
        <a:p>
          <a:endParaRPr lang="es-MX"/>
        </a:p>
      </dgm:t>
    </dgm:pt>
    <dgm:pt modelId="{FBFC7A0E-E607-4177-9BD7-2D092C68BE41}" type="pres">
      <dgm:prSet presAssocID="{3812DBD4-2088-43CB-A4BB-42F4CC2EEE12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7FF8378-EDAB-4084-8BAF-394122BB86D9}" type="pres">
      <dgm:prSet presAssocID="{3812DBD4-2088-43CB-A4BB-42F4CC2EEE1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CD3037-F9D9-416A-9C16-13681D6F6A7F}" type="pres">
      <dgm:prSet presAssocID="{C4F2D7C2-AC56-4E1D-B087-13A4C8990747}" presName="spacer" presStyleCnt="0"/>
      <dgm:spPr/>
    </dgm:pt>
    <dgm:pt modelId="{DE463FF2-861D-4CEC-9574-BCECA88F09A0}" type="pres">
      <dgm:prSet presAssocID="{FA767B76-5521-4F73-BF3E-E8A50A716BDA}" presName="comp" presStyleCnt="0"/>
      <dgm:spPr/>
    </dgm:pt>
    <dgm:pt modelId="{B995009F-0462-4B52-8E3B-D8CB2A5D8D1A}" type="pres">
      <dgm:prSet presAssocID="{FA767B76-5521-4F73-BF3E-E8A50A716BDA}" presName="box" presStyleLbl="node1" presStyleIdx="2" presStyleCnt="3"/>
      <dgm:spPr/>
      <dgm:t>
        <a:bodyPr/>
        <a:lstStyle/>
        <a:p>
          <a:endParaRPr lang="es-MX"/>
        </a:p>
      </dgm:t>
    </dgm:pt>
    <dgm:pt modelId="{2430334E-92E5-4DCD-87D6-DA9C86E89EEA}" type="pres">
      <dgm:prSet presAssocID="{FA767B76-5521-4F73-BF3E-E8A50A716BDA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5E81C3B-13E6-45B2-9EA8-AB9B8E39B660}" type="pres">
      <dgm:prSet presAssocID="{FA767B76-5521-4F73-BF3E-E8A50A716BD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B1624CC-238A-4D6D-9A26-FF38E28C66F8}" type="presOf" srcId="{FA767B76-5521-4F73-BF3E-E8A50A716BDA}" destId="{B995009F-0462-4B52-8E3B-D8CB2A5D8D1A}" srcOrd="0" destOrd="0" presId="urn:microsoft.com/office/officeart/2005/8/layout/vList4"/>
    <dgm:cxn modelId="{92D3B6B9-ADE6-488F-B76A-5F1BD97B7DFE}" type="presOf" srcId="{3812DBD4-2088-43CB-A4BB-42F4CC2EEE12}" destId="{67FF8378-EDAB-4084-8BAF-394122BB86D9}" srcOrd="1" destOrd="0" presId="urn:microsoft.com/office/officeart/2005/8/layout/vList4"/>
    <dgm:cxn modelId="{15A92661-8C11-4476-94DD-043E45432EF5}" type="presOf" srcId="{6F10D2FB-6FA4-4412-98BE-E5EB6E631A23}" destId="{1379F31C-0047-4335-A260-0B330A5BB99D}" srcOrd="1" destOrd="0" presId="urn:microsoft.com/office/officeart/2005/8/layout/vList4"/>
    <dgm:cxn modelId="{F9ADCE87-FC29-425A-B4B5-6A36AAFEF252}" srcId="{3A1D3556-45CC-4091-A77F-25C9A6C24C5F}" destId="{6F10D2FB-6FA4-4412-98BE-E5EB6E631A23}" srcOrd="0" destOrd="0" parTransId="{23BF4E1B-76E6-402B-8812-0D960068EBBB}" sibTransId="{F61049A9-A6A4-4331-9ABB-E0C9859D1C5A}"/>
    <dgm:cxn modelId="{28E8A604-8ECB-42CA-82C7-FEDF997DF8E9}" type="presOf" srcId="{6F10D2FB-6FA4-4412-98BE-E5EB6E631A23}" destId="{321A6D2E-8785-4690-A77A-E91BF742955D}" srcOrd="0" destOrd="0" presId="urn:microsoft.com/office/officeart/2005/8/layout/vList4"/>
    <dgm:cxn modelId="{8A0B9910-932A-4F2A-97B9-8C90D07AE159}" srcId="{3A1D3556-45CC-4091-A77F-25C9A6C24C5F}" destId="{3812DBD4-2088-43CB-A4BB-42F4CC2EEE12}" srcOrd="1" destOrd="0" parTransId="{33FA03FE-4696-4D25-96FE-BF88BE5392DE}" sibTransId="{C4F2D7C2-AC56-4E1D-B087-13A4C8990747}"/>
    <dgm:cxn modelId="{35B6A810-D6C1-4909-8A7F-E0AC3ACCFD11}" srcId="{3A1D3556-45CC-4091-A77F-25C9A6C24C5F}" destId="{FA767B76-5521-4F73-BF3E-E8A50A716BDA}" srcOrd="2" destOrd="0" parTransId="{FE7C9BE1-AB86-45B5-8065-E3FA26962F3E}" sibTransId="{8709D0A5-95B2-4DC2-81A9-D88594915A49}"/>
    <dgm:cxn modelId="{31F847B2-3C3C-4A3E-AB72-EEFED5D91DC2}" type="presOf" srcId="{3A1D3556-45CC-4091-A77F-25C9A6C24C5F}" destId="{AE9A3ED5-651D-4A37-A7F2-0CFFD79C82F5}" srcOrd="0" destOrd="0" presId="urn:microsoft.com/office/officeart/2005/8/layout/vList4"/>
    <dgm:cxn modelId="{2F2D23D7-C4E0-47AD-99E3-53E8579734A5}" type="presOf" srcId="{FA767B76-5521-4F73-BF3E-E8A50A716BDA}" destId="{E5E81C3B-13E6-45B2-9EA8-AB9B8E39B660}" srcOrd="1" destOrd="0" presId="urn:microsoft.com/office/officeart/2005/8/layout/vList4"/>
    <dgm:cxn modelId="{C99FB11E-6954-4652-98A8-E3F9A5413000}" type="presOf" srcId="{3812DBD4-2088-43CB-A4BB-42F4CC2EEE12}" destId="{B530A679-96A3-417B-81E3-6F16628EF4A7}" srcOrd="0" destOrd="0" presId="urn:microsoft.com/office/officeart/2005/8/layout/vList4"/>
    <dgm:cxn modelId="{B3E195C2-09DA-446F-B2AD-4D6D88BD4737}" type="presParOf" srcId="{AE9A3ED5-651D-4A37-A7F2-0CFFD79C82F5}" destId="{EDAAD6EC-C2FA-4533-8EE5-ECC692D58248}" srcOrd="0" destOrd="0" presId="urn:microsoft.com/office/officeart/2005/8/layout/vList4"/>
    <dgm:cxn modelId="{F01FAC4B-651F-4A68-89A4-5A0E3BA52DFC}" type="presParOf" srcId="{EDAAD6EC-C2FA-4533-8EE5-ECC692D58248}" destId="{321A6D2E-8785-4690-A77A-E91BF742955D}" srcOrd="0" destOrd="0" presId="urn:microsoft.com/office/officeart/2005/8/layout/vList4"/>
    <dgm:cxn modelId="{D58C9A3B-EABA-4E5D-99E0-38606877B674}" type="presParOf" srcId="{EDAAD6EC-C2FA-4533-8EE5-ECC692D58248}" destId="{1DE4505E-0B09-45EE-AC0E-AB0B6565B8E3}" srcOrd="1" destOrd="0" presId="urn:microsoft.com/office/officeart/2005/8/layout/vList4"/>
    <dgm:cxn modelId="{4D640165-C348-40E3-B525-1352DFD052E3}" type="presParOf" srcId="{EDAAD6EC-C2FA-4533-8EE5-ECC692D58248}" destId="{1379F31C-0047-4335-A260-0B330A5BB99D}" srcOrd="2" destOrd="0" presId="urn:microsoft.com/office/officeart/2005/8/layout/vList4"/>
    <dgm:cxn modelId="{5EDCB3B8-1C1D-4E47-A2B8-1A5E209D5FA4}" type="presParOf" srcId="{AE9A3ED5-651D-4A37-A7F2-0CFFD79C82F5}" destId="{4FF4E4DB-07B0-488D-BC1F-70741CDFB0D8}" srcOrd="1" destOrd="0" presId="urn:microsoft.com/office/officeart/2005/8/layout/vList4"/>
    <dgm:cxn modelId="{AE868C12-2FF2-44E3-85A4-467ADF31509A}" type="presParOf" srcId="{AE9A3ED5-651D-4A37-A7F2-0CFFD79C82F5}" destId="{EE12C2AD-DD25-4E1A-B88D-87A26686AA57}" srcOrd="2" destOrd="0" presId="urn:microsoft.com/office/officeart/2005/8/layout/vList4"/>
    <dgm:cxn modelId="{A80F2291-62E9-4F40-8B81-55BCD21E321D}" type="presParOf" srcId="{EE12C2AD-DD25-4E1A-B88D-87A26686AA57}" destId="{B530A679-96A3-417B-81E3-6F16628EF4A7}" srcOrd="0" destOrd="0" presId="urn:microsoft.com/office/officeart/2005/8/layout/vList4"/>
    <dgm:cxn modelId="{48E7B35D-648E-47AA-A5E0-3816E1EC0A68}" type="presParOf" srcId="{EE12C2AD-DD25-4E1A-B88D-87A26686AA57}" destId="{FBFC7A0E-E607-4177-9BD7-2D092C68BE41}" srcOrd="1" destOrd="0" presId="urn:microsoft.com/office/officeart/2005/8/layout/vList4"/>
    <dgm:cxn modelId="{5339343D-9707-4416-8925-A528B1114B67}" type="presParOf" srcId="{EE12C2AD-DD25-4E1A-B88D-87A26686AA57}" destId="{67FF8378-EDAB-4084-8BAF-394122BB86D9}" srcOrd="2" destOrd="0" presId="urn:microsoft.com/office/officeart/2005/8/layout/vList4"/>
    <dgm:cxn modelId="{305FAEC2-3469-4AC4-9312-744644622777}" type="presParOf" srcId="{AE9A3ED5-651D-4A37-A7F2-0CFFD79C82F5}" destId="{A2CD3037-F9D9-416A-9C16-13681D6F6A7F}" srcOrd="3" destOrd="0" presId="urn:microsoft.com/office/officeart/2005/8/layout/vList4"/>
    <dgm:cxn modelId="{2CEBCC38-1C4A-4D98-AD16-DE89BADCF46E}" type="presParOf" srcId="{AE9A3ED5-651D-4A37-A7F2-0CFFD79C82F5}" destId="{DE463FF2-861D-4CEC-9574-BCECA88F09A0}" srcOrd="4" destOrd="0" presId="urn:microsoft.com/office/officeart/2005/8/layout/vList4"/>
    <dgm:cxn modelId="{A38082D1-FF6B-4132-9A80-EB4E2111738D}" type="presParOf" srcId="{DE463FF2-861D-4CEC-9574-BCECA88F09A0}" destId="{B995009F-0462-4B52-8E3B-D8CB2A5D8D1A}" srcOrd="0" destOrd="0" presId="urn:microsoft.com/office/officeart/2005/8/layout/vList4"/>
    <dgm:cxn modelId="{3A748B3D-12CD-4A4F-A2C3-B66CEBE47310}" type="presParOf" srcId="{DE463FF2-861D-4CEC-9574-BCECA88F09A0}" destId="{2430334E-92E5-4DCD-87D6-DA9C86E89EEA}" srcOrd="1" destOrd="0" presId="urn:microsoft.com/office/officeart/2005/8/layout/vList4"/>
    <dgm:cxn modelId="{039DA036-9F14-4E34-A375-4EB6791F3C18}" type="presParOf" srcId="{DE463FF2-861D-4CEC-9574-BCECA88F09A0}" destId="{E5E81C3B-13E6-45B2-9EA8-AB9B8E39B66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C72A50-7609-447C-B4E2-0A38436614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118E909-F11E-4682-B6CC-1B9348CB29CF}">
      <dgm:prSet phldrT="[Texto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From January to June 2020, improvement projects have been carried out in 100 Educational Centers throughout the country (average of 4 centers per week)</a:t>
          </a:r>
          <a:endParaRPr lang="es-E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B1587B1-321B-42CC-99F0-A150E2593D4F}" type="parTrans" cxnId="{66B8260E-C4B1-4228-BBBB-018401C28FDD}">
      <dgm:prSet/>
      <dgm:spPr/>
      <dgm:t>
        <a:bodyPr/>
        <a:lstStyle/>
        <a:p>
          <a:endParaRPr lang="es-ES"/>
        </a:p>
      </dgm:t>
    </dgm:pt>
    <dgm:pt modelId="{5525455D-FEBB-4862-A2A6-E130EE79448D}" type="sibTrans" cxnId="{66B8260E-C4B1-4228-BBBB-018401C28FDD}">
      <dgm:prSet/>
      <dgm:spPr/>
      <dgm:t>
        <a:bodyPr/>
        <a:lstStyle/>
        <a:p>
          <a:endParaRPr lang="es-ES"/>
        </a:p>
      </dgm:t>
    </dgm:pt>
    <dgm:pt modelId="{ECFAF16B-75A4-477E-B33C-1DA500E1B6AE}">
      <dgm:prSet phldrT="[Texto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In the II Semester, works are expected to be completed in 108 more Centers, to close 2020 serving a total of 208 School Centers</a:t>
          </a:r>
          <a:endParaRPr lang="es-E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B077A55-DE76-4518-A363-A18735EA7743}" type="parTrans" cxnId="{3302C4BC-F029-4E5B-A4A7-588CDE1C9841}">
      <dgm:prSet/>
      <dgm:spPr/>
      <dgm:t>
        <a:bodyPr/>
        <a:lstStyle/>
        <a:p>
          <a:endParaRPr lang="es-ES"/>
        </a:p>
      </dgm:t>
    </dgm:pt>
    <dgm:pt modelId="{03B5330C-2220-4490-BB3E-37542D3513A0}" type="sibTrans" cxnId="{3302C4BC-F029-4E5B-A4A7-588CDE1C9841}">
      <dgm:prSet/>
      <dgm:spPr/>
      <dgm:t>
        <a:bodyPr/>
        <a:lstStyle/>
        <a:p>
          <a:endParaRPr lang="es-ES"/>
        </a:p>
      </dgm:t>
    </dgm:pt>
    <dgm:pt modelId="{B3EDC20F-C7F6-49FC-8450-5E03AE930958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1,068 classrooms and 535 complementary environments</a:t>
          </a:r>
        </a:p>
      </dgm:t>
    </dgm:pt>
    <dgm:pt modelId="{25566F5C-EA33-40B8-917D-8FC1A2B2CC57}" type="parTrans" cxnId="{E01E553E-5EF6-4C01-9263-A179B7025160}">
      <dgm:prSet/>
      <dgm:spPr/>
      <dgm:t>
        <a:bodyPr/>
        <a:lstStyle/>
        <a:p>
          <a:endParaRPr lang="es-ES"/>
        </a:p>
      </dgm:t>
    </dgm:pt>
    <dgm:pt modelId="{37738E0A-F4E8-4365-ADFA-9E740CD388F9}" type="sibTrans" cxnId="{E01E553E-5EF6-4C01-9263-A179B7025160}">
      <dgm:prSet/>
      <dgm:spPr/>
      <dgm:t>
        <a:bodyPr/>
        <a:lstStyle/>
        <a:p>
          <a:endParaRPr lang="es-ES"/>
        </a:p>
      </dgm:t>
    </dgm:pt>
    <dgm:pt modelId="{1C004214-6736-4A8F-8E4D-BAEFE81840FB}">
      <dgm:prSet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Manufacturing of 67,815 desks to be equipped in School Centers nationwide</a:t>
          </a:r>
        </a:p>
      </dgm:t>
    </dgm:pt>
    <dgm:pt modelId="{2B109223-3FB6-4D72-8798-CC6439CA4EEA}" type="parTrans" cxnId="{642E639D-0F29-422E-BC3C-BC6600B62664}">
      <dgm:prSet/>
      <dgm:spPr/>
      <dgm:t>
        <a:bodyPr/>
        <a:lstStyle/>
        <a:p>
          <a:endParaRPr lang="es-ES"/>
        </a:p>
      </dgm:t>
    </dgm:pt>
    <dgm:pt modelId="{9773DB59-B7B0-4E49-893F-750C06AAD91F}" type="sibTrans" cxnId="{642E639D-0F29-422E-BC3C-BC6600B62664}">
      <dgm:prSet/>
      <dgm:spPr/>
      <dgm:t>
        <a:bodyPr/>
        <a:lstStyle/>
        <a:p>
          <a:endParaRPr lang="es-ES"/>
        </a:p>
      </dgm:t>
    </dgm:pt>
    <dgm:pt modelId="{AD0BD2C4-178E-4314-991E-7B317F4D2680}" type="pres">
      <dgm:prSet presAssocID="{F9C72A50-7609-447C-B4E2-0A38436614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88AD864F-09E1-4422-A217-FDD42711498A}" type="pres">
      <dgm:prSet presAssocID="{F9C72A50-7609-447C-B4E2-0A3843661475}" presName="Name1" presStyleCnt="0"/>
      <dgm:spPr/>
    </dgm:pt>
    <dgm:pt modelId="{547ABBB7-CAD9-4E52-B468-74C11F21ACAD}" type="pres">
      <dgm:prSet presAssocID="{F9C72A50-7609-447C-B4E2-0A3843661475}" presName="cycle" presStyleCnt="0"/>
      <dgm:spPr/>
    </dgm:pt>
    <dgm:pt modelId="{11D4FEB0-E1D7-43A9-BD7A-0FC82EEF3EFD}" type="pres">
      <dgm:prSet presAssocID="{F9C72A50-7609-447C-B4E2-0A3843661475}" presName="srcNode" presStyleLbl="node1" presStyleIdx="0" presStyleCnt="4"/>
      <dgm:spPr/>
    </dgm:pt>
    <dgm:pt modelId="{2A0D4EBA-F487-4DCC-B0B5-218B17583628}" type="pres">
      <dgm:prSet presAssocID="{F9C72A50-7609-447C-B4E2-0A3843661475}" presName="conn" presStyleLbl="parChTrans1D2" presStyleIdx="0" presStyleCnt="1"/>
      <dgm:spPr/>
      <dgm:t>
        <a:bodyPr/>
        <a:lstStyle/>
        <a:p>
          <a:endParaRPr lang="es-MX"/>
        </a:p>
      </dgm:t>
    </dgm:pt>
    <dgm:pt modelId="{DCD28ACD-B760-44B4-A702-61FCE4424377}" type="pres">
      <dgm:prSet presAssocID="{F9C72A50-7609-447C-B4E2-0A3843661475}" presName="extraNode" presStyleLbl="node1" presStyleIdx="0" presStyleCnt="4"/>
      <dgm:spPr/>
    </dgm:pt>
    <dgm:pt modelId="{08BA326C-0531-428E-A983-CAC8FE917320}" type="pres">
      <dgm:prSet presAssocID="{F9C72A50-7609-447C-B4E2-0A3843661475}" presName="dstNode" presStyleLbl="node1" presStyleIdx="0" presStyleCnt="4"/>
      <dgm:spPr/>
    </dgm:pt>
    <dgm:pt modelId="{2AA3994C-B972-4402-91E3-87E3F1195F1E}" type="pres">
      <dgm:prSet presAssocID="{A118E909-F11E-4682-B6CC-1B9348CB29CF}" presName="text_1" presStyleLbl="node1" presStyleIdx="0" presStyleCnt="4" custScaleX="1029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1864308-41A4-485C-8438-003147542855}" type="pres">
      <dgm:prSet presAssocID="{A118E909-F11E-4682-B6CC-1B9348CB29CF}" presName="accent_1" presStyleCnt="0"/>
      <dgm:spPr/>
    </dgm:pt>
    <dgm:pt modelId="{C8DFAAAE-21C7-4540-9C73-D096CB0E4C1C}" type="pres">
      <dgm:prSet presAssocID="{A118E909-F11E-4682-B6CC-1B9348CB29CF}" presName="accentRepeatNode" presStyleLbl="solidFgAcc1" presStyleIdx="0" presStyleCnt="4" custScaleX="77724" custScaleY="74117"/>
      <dgm:spPr/>
    </dgm:pt>
    <dgm:pt modelId="{06AB2384-A990-4E21-81A4-DF28A893E90E}" type="pres">
      <dgm:prSet presAssocID="{ECFAF16B-75A4-477E-B33C-1DA500E1B6AE}" presName="text_2" presStyleLbl="node1" presStyleIdx="1" presStyleCnt="4" custScaleX="10504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B8E70F-FC79-4907-86BC-65BE9EDB9373}" type="pres">
      <dgm:prSet presAssocID="{ECFAF16B-75A4-477E-B33C-1DA500E1B6AE}" presName="accent_2" presStyleCnt="0"/>
      <dgm:spPr/>
    </dgm:pt>
    <dgm:pt modelId="{70EDCFC8-9D9D-45AA-B4FB-996B93037991}" type="pres">
      <dgm:prSet presAssocID="{ECFAF16B-75A4-477E-B33C-1DA500E1B6AE}" presName="accentRepeatNode" presStyleLbl="solidFgAcc1" presStyleIdx="1" presStyleCnt="4" custScaleX="73771" custScaleY="70812"/>
      <dgm:spPr/>
    </dgm:pt>
    <dgm:pt modelId="{6F190FF2-E054-48D8-B26B-5BF4A75334BA}" type="pres">
      <dgm:prSet presAssocID="{B3EDC20F-C7F6-49FC-8450-5E03AE930958}" presName="text_3" presStyleLbl="node1" presStyleIdx="2" presStyleCnt="4" custScaleX="10477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4BA055E-D0EB-4837-932C-A29FC618FE3C}" type="pres">
      <dgm:prSet presAssocID="{B3EDC20F-C7F6-49FC-8450-5E03AE930958}" presName="accent_3" presStyleCnt="0"/>
      <dgm:spPr/>
    </dgm:pt>
    <dgm:pt modelId="{644340FA-0F6B-4BCD-ABD4-C574EA65EB5A}" type="pres">
      <dgm:prSet presAssocID="{B3EDC20F-C7F6-49FC-8450-5E03AE930958}" presName="accentRepeatNode" presStyleLbl="solidFgAcc1" presStyleIdx="2" presStyleCnt="4" custScaleX="76431" custScaleY="75486"/>
      <dgm:spPr/>
    </dgm:pt>
    <dgm:pt modelId="{45D03037-426A-47B1-B053-809971114E00}" type="pres">
      <dgm:prSet presAssocID="{1C004214-6736-4A8F-8E4D-BAEFE81840FB}" presName="text_4" presStyleLbl="node1" presStyleIdx="3" presStyleCnt="4" custScaleX="10446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84DB3A-CD51-44C8-A0D0-F4316935D272}" type="pres">
      <dgm:prSet presAssocID="{1C004214-6736-4A8F-8E4D-BAEFE81840FB}" presName="accent_4" presStyleCnt="0"/>
      <dgm:spPr/>
    </dgm:pt>
    <dgm:pt modelId="{6947D146-A9CA-4B9A-919F-9B0AC9E5D5C2}" type="pres">
      <dgm:prSet presAssocID="{1C004214-6736-4A8F-8E4D-BAEFE81840FB}" presName="accentRepeatNode" presStyleLbl="solidFgAcc1" presStyleIdx="3" presStyleCnt="4" custScaleX="69744" custScaleY="72180"/>
      <dgm:spPr/>
    </dgm:pt>
  </dgm:ptLst>
  <dgm:cxnLst>
    <dgm:cxn modelId="{2F7ED4E0-CEBD-4505-8317-A29FAE0C636F}" type="presOf" srcId="{A118E909-F11E-4682-B6CC-1B9348CB29CF}" destId="{2AA3994C-B972-4402-91E3-87E3F1195F1E}" srcOrd="0" destOrd="0" presId="urn:microsoft.com/office/officeart/2008/layout/VerticalCurvedList"/>
    <dgm:cxn modelId="{05C48D70-BFB3-4043-B569-342A00E25B69}" type="presOf" srcId="{5525455D-FEBB-4862-A2A6-E130EE79448D}" destId="{2A0D4EBA-F487-4DCC-B0B5-218B17583628}" srcOrd="0" destOrd="0" presId="urn:microsoft.com/office/officeart/2008/layout/VerticalCurvedList"/>
    <dgm:cxn modelId="{728E05A0-9F27-489A-8EAB-91C494233AC7}" type="presOf" srcId="{B3EDC20F-C7F6-49FC-8450-5E03AE930958}" destId="{6F190FF2-E054-48D8-B26B-5BF4A75334BA}" srcOrd="0" destOrd="0" presId="urn:microsoft.com/office/officeart/2008/layout/VerticalCurvedList"/>
    <dgm:cxn modelId="{E01E553E-5EF6-4C01-9263-A179B7025160}" srcId="{F9C72A50-7609-447C-B4E2-0A3843661475}" destId="{B3EDC20F-C7F6-49FC-8450-5E03AE930958}" srcOrd="2" destOrd="0" parTransId="{25566F5C-EA33-40B8-917D-8FC1A2B2CC57}" sibTransId="{37738E0A-F4E8-4365-ADFA-9E740CD388F9}"/>
    <dgm:cxn modelId="{A5A8513F-CCB0-447E-AD10-CFF194EC2ED5}" type="presOf" srcId="{ECFAF16B-75A4-477E-B33C-1DA500E1B6AE}" destId="{06AB2384-A990-4E21-81A4-DF28A893E90E}" srcOrd="0" destOrd="0" presId="urn:microsoft.com/office/officeart/2008/layout/VerticalCurvedList"/>
    <dgm:cxn modelId="{66B8260E-C4B1-4228-BBBB-018401C28FDD}" srcId="{F9C72A50-7609-447C-B4E2-0A3843661475}" destId="{A118E909-F11E-4682-B6CC-1B9348CB29CF}" srcOrd="0" destOrd="0" parTransId="{3B1587B1-321B-42CC-99F0-A150E2593D4F}" sibTransId="{5525455D-FEBB-4862-A2A6-E130EE79448D}"/>
    <dgm:cxn modelId="{642E639D-0F29-422E-BC3C-BC6600B62664}" srcId="{F9C72A50-7609-447C-B4E2-0A3843661475}" destId="{1C004214-6736-4A8F-8E4D-BAEFE81840FB}" srcOrd="3" destOrd="0" parTransId="{2B109223-3FB6-4D72-8798-CC6439CA4EEA}" sibTransId="{9773DB59-B7B0-4E49-893F-750C06AAD91F}"/>
    <dgm:cxn modelId="{E32A460E-5DA2-4AA8-BCB9-0FB319E85565}" type="presOf" srcId="{F9C72A50-7609-447C-B4E2-0A3843661475}" destId="{AD0BD2C4-178E-4314-991E-7B317F4D2680}" srcOrd="0" destOrd="0" presId="urn:microsoft.com/office/officeart/2008/layout/VerticalCurvedList"/>
    <dgm:cxn modelId="{3302C4BC-F029-4E5B-A4A7-588CDE1C9841}" srcId="{F9C72A50-7609-447C-B4E2-0A3843661475}" destId="{ECFAF16B-75A4-477E-B33C-1DA500E1B6AE}" srcOrd="1" destOrd="0" parTransId="{4B077A55-DE76-4518-A363-A18735EA7743}" sibTransId="{03B5330C-2220-4490-BB3E-37542D3513A0}"/>
    <dgm:cxn modelId="{4B8AEE06-4D1F-4511-B385-70FFACC30621}" type="presOf" srcId="{1C004214-6736-4A8F-8E4D-BAEFE81840FB}" destId="{45D03037-426A-47B1-B053-809971114E00}" srcOrd="0" destOrd="0" presId="urn:microsoft.com/office/officeart/2008/layout/VerticalCurvedList"/>
    <dgm:cxn modelId="{E46EA45E-4AAA-4E91-8586-37C1A13F33FF}" type="presParOf" srcId="{AD0BD2C4-178E-4314-991E-7B317F4D2680}" destId="{88AD864F-09E1-4422-A217-FDD42711498A}" srcOrd="0" destOrd="0" presId="urn:microsoft.com/office/officeart/2008/layout/VerticalCurvedList"/>
    <dgm:cxn modelId="{852D4005-DFE7-4A42-A3A7-AB8175CF1371}" type="presParOf" srcId="{88AD864F-09E1-4422-A217-FDD42711498A}" destId="{547ABBB7-CAD9-4E52-B468-74C11F21ACAD}" srcOrd="0" destOrd="0" presId="urn:microsoft.com/office/officeart/2008/layout/VerticalCurvedList"/>
    <dgm:cxn modelId="{B629F675-5EB8-4E6A-8C4E-E658EF150BE8}" type="presParOf" srcId="{547ABBB7-CAD9-4E52-B468-74C11F21ACAD}" destId="{11D4FEB0-E1D7-43A9-BD7A-0FC82EEF3EFD}" srcOrd="0" destOrd="0" presId="urn:microsoft.com/office/officeart/2008/layout/VerticalCurvedList"/>
    <dgm:cxn modelId="{BCC858B4-02DE-4305-8096-1AE202265095}" type="presParOf" srcId="{547ABBB7-CAD9-4E52-B468-74C11F21ACAD}" destId="{2A0D4EBA-F487-4DCC-B0B5-218B17583628}" srcOrd="1" destOrd="0" presId="urn:microsoft.com/office/officeart/2008/layout/VerticalCurvedList"/>
    <dgm:cxn modelId="{65F75B57-405B-4991-9A41-49AC870C629C}" type="presParOf" srcId="{547ABBB7-CAD9-4E52-B468-74C11F21ACAD}" destId="{DCD28ACD-B760-44B4-A702-61FCE4424377}" srcOrd="2" destOrd="0" presId="urn:microsoft.com/office/officeart/2008/layout/VerticalCurvedList"/>
    <dgm:cxn modelId="{2710640B-48A8-45E9-95E2-97CAB0F9476E}" type="presParOf" srcId="{547ABBB7-CAD9-4E52-B468-74C11F21ACAD}" destId="{08BA326C-0531-428E-A983-CAC8FE917320}" srcOrd="3" destOrd="0" presId="urn:microsoft.com/office/officeart/2008/layout/VerticalCurvedList"/>
    <dgm:cxn modelId="{2CB38189-C49F-400B-9E28-9FE0D0899E1A}" type="presParOf" srcId="{88AD864F-09E1-4422-A217-FDD42711498A}" destId="{2AA3994C-B972-4402-91E3-87E3F1195F1E}" srcOrd="1" destOrd="0" presId="urn:microsoft.com/office/officeart/2008/layout/VerticalCurvedList"/>
    <dgm:cxn modelId="{ABAB91A1-8D52-42EE-91C9-77B92C8F9EC2}" type="presParOf" srcId="{88AD864F-09E1-4422-A217-FDD42711498A}" destId="{F1864308-41A4-485C-8438-003147542855}" srcOrd="2" destOrd="0" presId="urn:microsoft.com/office/officeart/2008/layout/VerticalCurvedList"/>
    <dgm:cxn modelId="{C3C30598-3075-48DF-A0D7-C1036A26FA0F}" type="presParOf" srcId="{F1864308-41A4-485C-8438-003147542855}" destId="{C8DFAAAE-21C7-4540-9C73-D096CB0E4C1C}" srcOrd="0" destOrd="0" presId="urn:microsoft.com/office/officeart/2008/layout/VerticalCurvedList"/>
    <dgm:cxn modelId="{ECE495A3-A2E0-45CD-B0F9-AB3C3AE03C83}" type="presParOf" srcId="{88AD864F-09E1-4422-A217-FDD42711498A}" destId="{06AB2384-A990-4E21-81A4-DF28A893E90E}" srcOrd="3" destOrd="0" presId="urn:microsoft.com/office/officeart/2008/layout/VerticalCurvedList"/>
    <dgm:cxn modelId="{A6CC5FAB-BA33-4328-9B7B-6E15DB1C21AC}" type="presParOf" srcId="{88AD864F-09E1-4422-A217-FDD42711498A}" destId="{80B8E70F-FC79-4907-86BC-65BE9EDB9373}" srcOrd="4" destOrd="0" presId="urn:microsoft.com/office/officeart/2008/layout/VerticalCurvedList"/>
    <dgm:cxn modelId="{A79012C0-060D-4B46-8B21-CE9BAB5EDAB5}" type="presParOf" srcId="{80B8E70F-FC79-4907-86BC-65BE9EDB9373}" destId="{70EDCFC8-9D9D-45AA-B4FB-996B93037991}" srcOrd="0" destOrd="0" presId="urn:microsoft.com/office/officeart/2008/layout/VerticalCurvedList"/>
    <dgm:cxn modelId="{4ABA0512-E717-475F-A6E3-5CBE4CED50B2}" type="presParOf" srcId="{88AD864F-09E1-4422-A217-FDD42711498A}" destId="{6F190FF2-E054-48D8-B26B-5BF4A75334BA}" srcOrd="5" destOrd="0" presId="urn:microsoft.com/office/officeart/2008/layout/VerticalCurvedList"/>
    <dgm:cxn modelId="{9A8F8266-F841-43DB-ACE8-AE52C7ED1F0C}" type="presParOf" srcId="{88AD864F-09E1-4422-A217-FDD42711498A}" destId="{D4BA055E-D0EB-4837-932C-A29FC618FE3C}" srcOrd="6" destOrd="0" presId="urn:microsoft.com/office/officeart/2008/layout/VerticalCurvedList"/>
    <dgm:cxn modelId="{F1E494A3-568C-4628-81BF-77075092438E}" type="presParOf" srcId="{D4BA055E-D0EB-4837-932C-A29FC618FE3C}" destId="{644340FA-0F6B-4BCD-ABD4-C574EA65EB5A}" srcOrd="0" destOrd="0" presId="urn:microsoft.com/office/officeart/2008/layout/VerticalCurvedList"/>
    <dgm:cxn modelId="{922CC3AF-B4C3-4D01-A19A-70F1153E589E}" type="presParOf" srcId="{88AD864F-09E1-4422-A217-FDD42711498A}" destId="{45D03037-426A-47B1-B053-809971114E00}" srcOrd="7" destOrd="0" presId="urn:microsoft.com/office/officeart/2008/layout/VerticalCurvedList"/>
    <dgm:cxn modelId="{DBE0171B-B427-41B4-ABD7-9AE1E43345D2}" type="presParOf" srcId="{88AD864F-09E1-4422-A217-FDD42711498A}" destId="{DA84DB3A-CD51-44C8-A0D0-F4316935D272}" srcOrd="8" destOrd="0" presId="urn:microsoft.com/office/officeart/2008/layout/VerticalCurvedList"/>
    <dgm:cxn modelId="{DC0E3C74-8EC7-4105-A64D-FC93279CE2EF}" type="presParOf" srcId="{DA84DB3A-CD51-44C8-A0D0-F4316935D272}" destId="{6947D146-A9CA-4B9A-919F-9B0AC9E5D5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D5E055-A533-4F84-8C91-727E0DFE94F6}" type="doc">
      <dgm:prSet loTypeId="urn:microsoft.com/office/officeart/2005/8/layout/bProcess3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NI"/>
        </a:p>
      </dgm:t>
    </dgm:pt>
    <dgm:pt modelId="{CF088854-6685-45B1-B4AD-25DE7BD84097}">
      <dgm:prSet phldrT="[Texto]"/>
      <dgm:spPr/>
      <dgm:t>
        <a:bodyPr/>
        <a:lstStyle/>
        <a:p>
          <a:r>
            <a:rPr lang="en-US" b="1" u="none" dirty="0"/>
            <a:t>1980 Nicaragua is declared free of illiteracy, falling from 50.3% to 12.9%</a:t>
          </a:r>
          <a:endParaRPr lang="es-NI" u="none" dirty="0"/>
        </a:p>
      </dgm:t>
    </dgm:pt>
    <dgm:pt modelId="{A5000823-4AFE-4766-8476-3216130DE0E3}" type="parTrans" cxnId="{E99E3F95-C3E3-4EB5-AB4D-4EBDFB0B03BF}">
      <dgm:prSet/>
      <dgm:spPr/>
      <dgm:t>
        <a:bodyPr/>
        <a:lstStyle/>
        <a:p>
          <a:endParaRPr lang="es-NI"/>
        </a:p>
      </dgm:t>
    </dgm:pt>
    <dgm:pt modelId="{D25F3E95-6195-42DA-BA5D-4EEC6A1F454F}" type="sibTrans" cxnId="{E99E3F95-C3E3-4EB5-AB4D-4EBDFB0B03BF}">
      <dgm:prSet/>
      <dgm:spPr/>
      <dgm:t>
        <a:bodyPr/>
        <a:lstStyle/>
        <a:p>
          <a:endParaRPr lang="es-NI"/>
        </a:p>
      </dgm:t>
    </dgm:pt>
    <dgm:pt modelId="{1A5B9064-D6F5-41E5-9E4D-E519450B922A}">
      <dgm:prSet phldrT="[Texto]"/>
      <dgm:spPr/>
      <dgm:t>
        <a:bodyPr/>
        <a:lstStyle/>
        <a:p>
          <a:r>
            <a:rPr lang="en-US" b="1" dirty="0"/>
            <a:t>With the 16 years of neoliberal governments, illiteracy increased to 22.9%</a:t>
          </a:r>
          <a:endParaRPr lang="es-NI" dirty="0"/>
        </a:p>
      </dgm:t>
    </dgm:pt>
    <dgm:pt modelId="{71EF2E48-9245-424E-AA1E-45E578613361}" type="parTrans" cxnId="{C8FE5979-4597-4B54-A168-4969A17FE1AC}">
      <dgm:prSet/>
      <dgm:spPr/>
      <dgm:t>
        <a:bodyPr/>
        <a:lstStyle/>
        <a:p>
          <a:endParaRPr lang="es-NI"/>
        </a:p>
      </dgm:t>
    </dgm:pt>
    <dgm:pt modelId="{CDE8D235-9118-49A6-A98A-8AA3D7EC5D46}" type="sibTrans" cxnId="{C8FE5979-4597-4B54-A168-4969A17FE1AC}">
      <dgm:prSet/>
      <dgm:spPr/>
      <dgm:t>
        <a:bodyPr/>
        <a:lstStyle/>
        <a:p>
          <a:endParaRPr lang="es-NI"/>
        </a:p>
      </dgm:t>
    </dgm:pt>
    <dgm:pt modelId="{E35FE09A-35E2-4706-BB17-C207F42936F6}">
      <dgm:prSet/>
      <dgm:spPr/>
      <dgm:t>
        <a:bodyPr/>
        <a:lstStyle/>
        <a:p>
          <a:r>
            <a:rPr lang="en-US" b="1" dirty="0"/>
            <a:t>As of 2007, the Campaign from </a:t>
          </a:r>
          <a:r>
            <a:rPr lang="en-US" b="1" dirty="0" err="1"/>
            <a:t>Martí</a:t>
          </a:r>
          <a:r>
            <a:rPr lang="en-US" b="1" dirty="0"/>
            <a:t> to Fidel and educational continuity reduced illiteracy to less than 5%</a:t>
          </a:r>
        </a:p>
      </dgm:t>
    </dgm:pt>
    <dgm:pt modelId="{194540F0-8F43-4954-B03B-51AEC586E378}" type="parTrans" cxnId="{7BAB5CD0-6190-4A40-8943-47FA8BB0A9EE}">
      <dgm:prSet/>
      <dgm:spPr/>
      <dgm:t>
        <a:bodyPr/>
        <a:lstStyle/>
        <a:p>
          <a:endParaRPr lang="es-NI"/>
        </a:p>
      </dgm:t>
    </dgm:pt>
    <dgm:pt modelId="{66418D75-C45B-44C2-8F91-35D3854C058C}" type="sibTrans" cxnId="{7BAB5CD0-6190-4A40-8943-47FA8BB0A9EE}">
      <dgm:prSet/>
      <dgm:spPr/>
      <dgm:t>
        <a:bodyPr/>
        <a:lstStyle/>
        <a:p>
          <a:endParaRPr lang="es-NI"/>
        </a:p>
      </dgm:t>
    </dgm:pt>
    <dgm:pt modelId="{251AF2CD-BA10-4E71-BC22-A9DE2A2F432E}">
      <dgm:prSet/>
      <dgm:spPr/>
      <dgm:t>
        <a:bodyPr/>
        <a:lstStyle/>
        <a:p>
          <a:pPr algn="ctr"/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2010 -2018 National Campaign "For a Nicaragua Free of Illiteracy", with 417,813 literate protagonists</a:t>
          </a:r>
          <a:endParaRPr lang="es-NI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35D081-64B0-4370-B488-21B6FCE32003}" type="parTrans" cxnId="{0CEA4EA5-FF23-4728-BE4A-879A0D2F2740}">
      <dgm:prSet/>
      <dgm:spPr/>
      <dgm:t>
        <a:bodyPr/>
        <a:lstStyle/>
        <a:p>
          <a:endParaRPr lang="es-NI"/>
        </a:p>
      </dgm:t>
    </dgm:pt>
    <dgm:pt modelId="{4EFFA872-022C-4364-B79D-94F1ABEE6958}" type="sibTrans" cxnId="{0CEA4EA5-FF23-4728-BE4A-879A0D2F2740}">
      <dgm:prSet/>
      <dgm:spPr/>
      <dgm:t>
        <a:bodyPr/>
        <a:lstStyle/>
        <a:p>
          <a:endParaRPr lang="es-NI"/>
        </a:p>
      </dgm:t>
    </dgm:pt>
    <dgm:pt modelId="{B8BC8B5A-E071-49E0-9641-9E456CF3C6A7}">
      <dgm:prSet/>
      <dgm:spPr/>
      <dgm:t>
        <a:bodyPr/>
        <a:lstStyle/>
        <a:p>
          <a:r>
            <a:rPr lang="en-US" b="1" dirty="0"/>
            <a:t>2019 - 2020 Strategy to strengthen Youth and Adult Education</a:t>
          </a:r>
          <a:endParaRPr lang="es-ES" b="1" dirty="0"/>
        </a:p>
      </dgm:t>
    </dgm:pt>
    <dgm:pt modelId="{188C8DD5-7418-4489-B1BE-D4530BE2BA94}" type="parTrans" cxnId="{CC496C3C-C535-4C8C-AA89-2FC1148EB338}">
      <dgm:prSet/>
      <dgm:spPr/>
      <dgm:t>
        <a:bodyPr/>
        <a:lstStyle/>
        <a:p>
          <a:endParaRPr lang="es-NI"/>
        </a:p>
      </dgm:t>
    </dgm:pt>
    <dgm:pt modelId="{115F1B56-B121-4CC5-8803-733DDF6A415A}" type="sibTrans" cxnId="{CC496C3C-C535-4C8C-AA89-2FC1148EB338}">
      <dgm:prSet/>
      <dgm:spPr/>
      <dgm:t>
        <a:bodyPr/>
        <a:lstStyle/>
        <a:p>
          <a:endParaRPr lang="es-NI"/>
        </a:p>
      </dgm:t>
    </dgm:pt>
    <dgm:pt modelId="{45EA6239-7224-4B75-8E66-44F163F337DF}" type="pres">
      <dgm:prSet presAssocID="{97D5E055-A533-4F84-8C91-727E0DFE94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AB6DA43-0625-46D3-B384-3C2CE47A0914}" type="pres">
      <dgm:prSet presAssocID="{CF088854-6685-45B1-B4AD-25DE7BD8409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CB14DA-9DC1-47CE-A5CA-8E6B4E2FCECB}" type="pres">
      <dgm:prSet presAssocID="{D25F3E95-6195-42DA-BA5D-4EEC6A1F454F}" presName="sibTrans" presStyleLbl="sibTrans1D1" presStyleIdx="0" presStyleCnt="4"/>
      <dgm:spPr/>
      <dgm:t>
        <a:bodyPr/>
        <a:lstStyle/>
        <a:p>
          <a:endParaRPr lang="es-MX"/>
        </a:p>
      </dgm:t>
    </dgm:pt>
    <dgm:pt modelId="{38CA2083-68CD-4C60-BF6A-B05FA8E190E9}" type="pres">
      <dgm:prSet presAssocID="{D25F3E95-6195-42DA-BA5D-4EEC6A1F454F}" presName="connectorText" presStyleLbl="sibTrans1D1" presStyleIdx="0" presStyleCnt="4"/>
      <dgm:spPr/>
      <dgm:t>
        <a:bodyPr/>
        <a:lstStyle/>
        <a:p>
          <a:endParaRPr lang="es-MX"/>
        </a:p>
      </dgm:t>
    </dgm:pt>
    <dgm:pt modelId="{AE87DFC5-7BEC-4BB8-BC01-A0E523986D47}" type="pres">
      <dgm:prSet presAssocID="{1A5B9064-D6F5-41E5-9E4D-E519450B922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189E72-E454-4E25-916E-D82533E46684}" type="pres">
      <dgm:prSet presAssocID="{CDE8D235-9118-49A6-A98A-8AA3D7EC5D46}" presName="sibTrans" presStyleLbl="sibTrans1D1" presStyleIdx="1" presStyleCnt="4"/>
      <dgm:spPr/>
      <dgm:t>
        <a:bodyPr/>
        <a:lstStyle/>
        <a:p>
          <a:endParaRPr lang="es-MX"/>
        </a:p>
      </dgm:t>
    </dgm:pt>
    <dgm:pt modelId="{38AE1437-D4D2-4FA7-B43B-34962668535C}" type="pres">
      <dgm:prSet presAssocID="{CDE8D235-9118-49A6-A98A-8AA3D7EC5D46}" presName="connectorText" presStyleLbl="sibTrans1D1" presStyleIdx="1" presStyleCnt="4"/>
      <dgm:spPr/>
      <dgm:t>
        <a:bodyPr/>
        <a:lstStyle/>
        <a:p>
          <a:endParaRPr lang="es-MX"/>
        </a:p>
      </dgm:t>
    </dgm:pt>
    <dgm:pt modelId="{7DF65F3B-96A7-4F67-B41D-FB8B726C636A}" type="pres">
      <dgm:prSet presAssocID="{E35FE09A-35E2-4706-BB17-C207F42936F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346ECE9-898E-4C03-AA11-9F974D038FC9}" type="pres">
      <dgm:prSet presAssocID="{66418D75-C45B-44C2-8F91-35D3854C058C}" presName="sibTrans" presStyleLbl="sibTrans1D1" presStyleIdx="2" presStyleCnt="4"/>
      <dgm:spPr/>
      <dgm:t>
        <a:bodyPr/>
        <a:lstStyle/>
        <a:p>
          <a:endParaRPr lang="es-MX"/>
        </a:p>
      </dgm:t>
    </dgm:pt>
    <dgm:pt modelId="{7DE2EFDA-665C-4607-9310-FF7F7A16B550}" type="pres">
      <dgm:prSet presAssocID="{66418D75-C45B-44C2-8F91-35D3854C058C}" presName="connectorText" presStyleLbl="sibTrans1D1" presStyleIdx="2" presStyleCnt="4"/>
      <dgm:spPr/>
      <dgm:t>
        <a:bodyPr/>
        <a:lstStyle/>
        <a:p>
          <a:endParaRPr lang="es-MX"/>
        </a:p>
      </dgm:t>
    </dgm:pt>
    <dgm:pt modelId="{BBC64D7F-5A5C-49F7-995E-0425AC191629}" type="pres">
      <dgm:prSet presAssocID="{251AF2CD-BA10-4E71-BC22-A9DE2A2F432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18C8A2-E1FD-4154-9962-84D1CAC9740E}" type="pres">
      <dgm:prSet presAssocID="{4EFFA872-022C-4364-B79D-94F1ABEE6958}" presName="sibTrans" presStyleLbl="sibTrans1D1" presStyleIdx="3" presStyleCnt="4"/>
      <dgm:spPr/>
      <dgm:t>
        <a:bodyPr/>
        <a:lstStyle/>
        <a:p>
          <a:endParaRPr lang="es-MX"/>
        </a:p>
      </dgm:t>
    </dgm:pt>
    <dgm:pt modelId="{29CDB98F-4F50-4AC3-97FE-34D98E87EEE4}" type="pres">
      <dgm:prSet presAssocID="{4EFFA872-022C-4364-B79D-94F1ABEE6958}" presName="connectorText" presStyleLbl="sibTrans1D1" presStyleIdx="3" presStyleCnt="4"/>
      <dgm:spPr/>
      <dgm:t>
        <a:bodyPr/>
        <a:lstStyle/>
        <a:p>
          <a:endParaRPr lang="es-MX"/>
        </a:p>
      </dgm:t>
    </dgm:pt>
    <dgm:pt modelId="{5B746FC5-962D-4104-8139-39F9D3D40622}" type="pres">
      <dgm:prSet presAssocID="{B8BC8B5A-E071-49E0-9641-9E456CF3C6A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4AEE77F-E317-4F97-91EF-F3A2BE1AC1B8}" type="presOf" srcId="{4EFFA872-022C-4364-B79D-94F1ABEE6958}" destId="{29CDB98F-4F50-4AC3-97FE-34D98E87EEE4}" srcOrd="1" destOrd="0" presId="urn:microsoft.com/office/officeart/2005/8/layout/bProcess3"/>
    <dgm:cxn modelId="{4927E443-284A-4F78-A7A2-113C7C9A16A1}" type="presOf" srcId="{4EFFA872-022C-4364-B79D-94F1ABEE6958}" destId="{3918C8A2-E1FD-4154-9962-84D1CAC9740E}" srcOrd="0" destOrd="0" presId="urn:microsoft.com/office/officeart/2005/8/layout/bProcess3"/>
    <dgm:cxn modelId="{E44166DD-3DB7-4CCB-BC79-CEFD0DB2BB01}" type="presOf" srcId="{1A5B9064-D6F5-41E5-9E4D-E519450B922A}" destId="{AE87DFC5-7BEC-4BB8-BC01-A0E523986D47}" srcOrd="0" destOrd="0" presId="urn:microsoft.com/office/officeart/2005/8/layout/bProcess3"/>
    <dgm:cxn modelId="{9023CD5D-3A39-4E53-9BE7-9397956EA71F}" type="presOf" srcId="{97D5E055-A533-4F84-8C91-727E0DFE94F6}" destId="{45EA6239-7224-4B75-8E66-44F163F337DF}" srcOrd="0" destOrd="0" presId="urn:microsoft.com/office/officeart/2005/8/layout/bProcess3"/>
    <dgm:cxn modelId="{C8FE5979-4597-4B54-A168-4969A17FE1AC}" srcId="{97D5E055-A533-4F84-8C91-727E0DFE94F6}" destId="{1A5B9064-D6F5-41E5-9E4D-E519450B922A}" srcOrd="1" destOrd="0" parTransId="{71EF2E48-9245-424E-AA1E-45E578613361}" sibTransId="{CDE8D235-9118-49A6-A98A-8AA3D7EC5D46}"/>
    <dgm:cxn modelId="{E5D95E29-94CA-4F7F-A2EB-7DBBD3D2D494}" type="presOf" srcId="{66418D75-C45B-44C2-8F91-35D3854C058C}" destId="{8346ECE9-898E-4C03-AA11-9F974D038FC9}" srcOrd="0" destOrd="0" presId="urn:microsoft.com/office/officeart/2005/8/layout/bProcess3"/>
    <dgm:cxn modelId="{CC496C3C-C535-4C8C-AA89-2FC1148EB338}" srcId="{97D5E055-A533-4F84-8C91-727E0DFE94F6}" destId="{B8BC8B5A-E071-49E0-9641-9E456CF3C6A7}" srcOrd="4" destOrd="0" parTransId="{188C8DD5-7418-4489-B1BE-D4530BE2BA94}" sibTransId="{115F1B56-B121-4CC5-8803-733DDF6A415A}"/>
    <dgm:cxn modelId="{7350C20E-87CD-4F4F-B1DD-CBC5FA90C6BE}" type="presOf" srcId="{CDE8D235-9118-49A6-A98A-8AA3D7EC5D46}" destId="{38AE1437-D4D2-4FA7-B43B-34962668535C}" srcOrd="1" destOrd="0" presId="urn:microsoft.com/office/officeart/2005/8/layout/bProcess3"/>
    <dgm:cxn modelId="{6960FE79-D3E3-4BFD-B5AF-C9210C47F7CF}" type="presOf" srcId="{CDE8D235-9118-49A6-A98A-8AA3D7EC5D46}" destId="{1A189E72-E454-4E25-916E-D82533E46684}" srcOrd="0" destOrd="0" presId="urn:microsoft.com/office/officeart/2005/8/layout/bProcess3"/>
    <dgm:cxn modelId="{A6453032-8F08-494F-AE04-033CC84CD184}" type="presOf" srcId="{66418D75-C45B-44C2-8F91-35D3854C058C}" destId="{7DE2EFDA-665C-4607-9310-FF7F7A16B550}" srcOrd="1" destOrd="0" presId="urn:microsoft.com/office/officeart/2005/8/layout/bProcess3"/>
    <dgm:cxn modelId="{C59CEDA1-7C57-4AE4-92AB-AA81C31D6E9C}" type="presOf" srcId="{D25F3E95-6195-42DA-BA5D-4EEC6A1F454F}" destId="{38CA2083-68CD-4C60-BF6A-B05FA8E190E9}" srcOrd="1" destOrd="0" presId="urn:microsoft.com/office/officeart/2005/8/layout/bProcess3"/>
    <dgm:cxn modelId="{7BAB5CD0-6190-4A40-8943-47FA8BB0A9EE}" srcId="{97D5E055-A533-4F84-8C91-727E0DFE94F6}" destId="{E35FE09A-35E2-4706-BB17-C207F42936F6}" srcOrd="2" destOrd="0" parTransId="{194540F0-8F43-4954-B03B-51AEC586E378}" sibTransId="{66418D75-C45B-44C2-8F91-35D3854C058C}"/>
    <dgm:cxn modelId="{190CE21F-A31D-4CC8-87F7-7037CD8813ED}" type="presOf" srcId="{251AF2CD-BA10-4E71-BC22-A9DE2A2F432E}" destId="{BBC64D7F-5A5C-49F7-995E-0425AC191629}" srcOrd="0" destOrd="0" presId="urn:microsoft.com/office/officeart/2005/8/layout/bProcess3"/>
    <dgm:cxn modelId="{ECFAC1E4-0BF6-4FD7-BEBD-0912BA03FEC4}" type="presOf" srcId="{E35FE09A-35E2-4706-BB17-C207F42936F6}" destId="{7DF65F3B-96A7-4F67-B41D-FB8B726C636A}" srcOrd="0" destOrd="0" presId="urn:microsoft.com/office/officeart/2005/8/layout/bProcess3"/>
    <dgm:cxn modelId="{D701C348-050D-4990-95A2-CF1F31B0657A}" type="presOf" srcId="{D25F3E95-6195-42DA-BA5D-4EEC6A1F454F}" destId="{8ECB14DA-9DC1-47CE-A5CA-8E6B4E2FCECB}" srcOrd="0" destOrd="0" presId="urn:microsoft.com/office/officeart/2005/8/layout/bProcess3"/>
    <dgm:cxn modelId="{014A172F-4EA4-48A2-A73C-9D5A5BFED0A1}" type="presOf" srcId="{CF088854-6685-45B1-B4AD-25DE7BD84097}" destId="{8AB6DA43-0625-46D3-B384-3C2CE47A0914}" srcOrd="0" destOrd="0" presId="urn:microsoft.com/office/officeart/2005/8/layout/bProcess3"/>
    <dgm:cxn modelId="{0CEA4EA5-FF23-4728-BE4A-879A0D2F2740}" srcId="{97D5E055-A533-4F84-8C91-727E0DFE94F6}" destId="{251AF2CD-BA10-4E71-BC22-A9DE2A2F432E}" srcOrd="3" destOrd="0" parTransId="{6735D081-64B0-4370-B488-21B6FCE32003}" sibTransId="{4EFFA872-022C-4364-B79D-94F1ABEE6958}"/>
    <dgm:cxn modelId="{E99E3F95-C3E3-4EB5-AB4D-4EBDFB0B03BF}" srcId="{97D5E055-A533-4F84-8C91-727E0DFE94F6}" destId="{CF088854-6685-45B1-B4AD-25DE7BD84097}" srcOrd="0" destOrd="0" parTransId="{A5000823-4AFE-4766-8476-3216130DE0E3}" sibTransId="{D25F3E95-6195-42DA-BA5D-4EEC6A1F454F}"/>
    <dgm:cxn modelId="{3EDB7D28-56A5-47FE-BAEF-383089A2A511}" type="presOf" srcId="{B8BC8B5A-E071-49E0-9641-9E456CF3C6A7}" destId="{5B746FC5-962D-4104-8139-39F9D3D40622}" srcOrd="0" destOrd="0" presId="urn:microsoft.com/office/officeart/2005/8/layout/bProcess3"/>
    <dgm:cxn modelId="{1E1DB794-CD6C-48E4-87BB-41020BF40C53}" type="presParOf" srcId="{45EA6239-7224-4B75-8E66-44F163F337DF}" destId="{8AB6DA43-0625-46D3-B384-3C2CE47A0914}" srcOrd="0" destOrd="0" presId="urn:microsoft.com/office/officeart/2005/8/layout/bProcess3"/>
    <dgm:cxn modelId="{245172CA-1494-4CBF-9D39-BD050B2FB0F2}" type="presParOf" srcId="{45EA6239-7224-4B75-8E66-44F163F337DF}" destId="{8ECB14DA-9DC1-47CE-A5CA-8E6B4E2FCECB}" srcOrd="1" destOrd="0" presId="urn:microsoft.com/office/officeart/2005/8/layout/bProcess3"/>
    <dgm:cxn modelId="{81D4460D-C425-419D-A9C8-5708F2B043B8}" type="presParOf" srcId="{8ECB14DA-9DC1-47CE-A5CA-8E6B4E2FCECB}" destId="{38CA2083-68CD-4C60-BF6A-B05FA8E190E9}" srcOrd="0" destOrd="0" presId="urn:microsoft.com/office/officeart/2005/8/layout/bProcess3"/>
    <dgm:cxn modelId="{B8FD42A7-C2D6-4B63-AFD6-FB599831CEEA}" type="presParOf" srcId="{45EA6239-7224-4B75-8E66-44F163F337DF}" destId="{AE87DFC5-7BEC-4BB8-BC01-A0E523986D47}" srcOrd="2" destOrd="0" presId="urn:microsoft.com/office/officeart/2005/8/layout/bProcess3"/>
    <dgm:cxn modelId="{7951C5DE-199F-4E6F-8EB4-513C9377AD71}" type="presParOf" srcId="{45EA6239-7224-4B75-8E66-44F163F337DF}" destId="{1A189E72-E454-4E25-916E-D82533E46684}" srcOrd="3" destOrd="0" presId="urn:microsoft.com/office/officeart/2005/8/layout/bProcess3"/>
    <dgm:cxn modelId="{35134A2F-D1AA-4B93-A5C8-C0E5F4FC45F8}" type="presParOf" srcId="{1A189E72-E454-4E25-916E-D82533E46684}" destId="{38AE1437-D4D2-4FA7-B43B-34962668535C}" srcOrd="0" destOrd="0" presId="urn:microsoft.com/office/officeart/2005/8/layout/bProcess3"/>
    <dgm:cxn modelId="{6A373A71-9FFB-4CB4-99AA-4822A9BE7832}" type="presParOf" srcId="{45EA6239-7224-4B75-8E66-44F163F337DF}" destId="{7DF65F3B-96A7-4F67-B41D-FB8B726C636A}" srcOrd="4" destOrd="0" presId="urn:microsoft.com/office/officeart/2005/8/layout/bProcess3"/>
    <dgm:cxn modelId="{2BC1E0E6-41FC-410F-B3AF-F9CCEE252CFD}" type="presParOf" srcId="{45EA6239-7224-4B75-8E66-44F163F337DF}" destId="{8346ECE9-898E-4C03-AA11-9F974D038FC9}" srcOrd="5" destOrd="0" presId="urn:microsoft.com/office/officeart/2005/8/layout/bProcess3"/>
    <dgm:cxn modelId="{98A4FDA4-B9A7-4EC9-9F44-3B3C769ABE90}" type="presParOf" srcId="{8346ECE9-898E-4C03-AA11-9F974D038FC9}" destId="{7DE2EFDA-665C-4607-9310-FF7F7A16B550}" srcOrd="0" destOrd="0" presId="urn:microsoft.com/office/officeart/2005/8/layout/bProcess3"/>
    <dgm:cxn modelId="{52845CD1-D782-4F8C-8C52-0FFA0EC167D1}" type="presParOf" srcId="{45EA6239-7224-4B75-8E66-44F163F337DF}" destId="{BBC64D7F-5A5C-49F7-995E-0425AC191629}" srcOrd="6" destOrd="0" presId="urn:microsoft.com/office/officeart/2005/8/layout/bProcess3"/>
    <dgm:cxn modelId="{3890A921-A34A-40C8-BAA4-BC2C96724208}" type="presParOf" srcId="{45EA6239-7224-4B75-8E66-44F163F337DF}" destId="{3918C8A2-E1FD-4154-9962-84D1CAC9740E}" srcOrd="7" destOrd="0" presId="urn:microsoft.com/office/officeart/2005/8/layout/bProcess3"/>
    <dgm:cxn modelId="{55CC6C1A-D368-4E4B-87CE-03DC58D19A7A}" type="presParOf" srcId="{3918C8A2-E1FD-4154-9962-84D1CAC9740E}" destId="{29CDB98F-4F50-4AC3-97FE-34D98E87EEE4}" srcOrd="0" destOrd="0" presId="urn:microsoft.com/office/officeart/2005/8/layout/bProcess3"/>
    <dgm:cxn modelId="{BB7781B7-47BA-4C9A-84B0-312B5C22A131}" type="presParOf" srcId="{45EA6239-7224-4B75-8E66-44F163F337DF}" destId="{5B746FC5-962D-4104-8139-39F9D3D4062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C2A62C-4017-42F5-9BF6-4394B4BBE0D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NI"/>
        </a:p>
      </dgm:t>
    </dgm:pt>
    <dgm:pt modelId="{F61452DE-7782-472C-B633-E7C517EFBDD6}">
      <dgm:prSet phldrT="[Texto]"/>
      <dgm:spPr/>
      <dgm:t>
        <a:bodyPr/>
        <a:lstStyle/>
        <a:p>
          <a:r>
            <a:rPr lang="en-US" b="1" dirty="0"/>
            <a:t>Promotion of training for work, entrepreneurship and the use of technologies, from flexible and appropriate modalities aligned with realities and aspirations.</a:t>
          </a:r>
          <a:endParaRPr lang="es-NI" dirty="0"/>
        </a:p>
      </dgm:t>
    </dgm:pt>
    <dgm:pt modelId="{2F449CE9-AACC-4223-977E-018B5B70776B}" type="parTrans" cxnId="{6BE5B450-B05B-4E9A-B8FD-808101245A6F}">
      <dgm:prSet/>
      <dgm:spPr/>
      <dgm:t>
        <a:bodyPr/>
        <a:lstStyle/>
        <a:p>
          <a:endParaRPr lang="es-NI"/>
        </a:p>
      </dgm:t>
    </dgm:pt>
    <dgm:pt modelId="{46FBC442-E249-4E52-8CB0-B7A04CF6EC02}" type="sibTrans" cxnId="{6BE5B450-B05B-4E9A-B8FD-808101245A6F}">
      <dgm:prSet/>
      <dgm:spPr/>
      <dgm:t>
        <a:bodyPr/>
        <a:lstStyle/>
        <a:p>
          <a:endParaRPr lang="es-NI"/>
        </a:p>
      </dgm:t>
    </dgm:pt>
    <dgm:pt modelId="{B1DBF81F-0E3F-48D0-84EF-1333C20C1CEF}">
      <dgm:prSet phldrT="[Texto]"/>
      <dgm:spPr/>
      <dgm:t>
        <a:bodyPr/>
        <a:lstStyle/>
        <a:p>
          <a:r>
            <a:rPr lang="en-US" b="1" dirty="0"/>
            <a:t>New content and learning modalities for work and entrepreneurship.</a:t>
          </a:r>
          <a:endParaRPr lang="es-NI" dirty="0"/>
        </a:p>
      </dgm:t>
    </dgm:pt>
    <dgm:pt modelId="{B46F0BCB-2376-40D9-9980-DFF541E5696D}" type="parTrans" cxnId="{160739BC-AF6D-41F5-9117-3FBFFC225F6C}">
      <dgm:prSet/>
      <dgm:spPr/>
      <dgm:t>
        <a:bodyPr/>
        <a:lstStyle/>
        <a:p>
          <a:endParaRPr lang="es-NI"/>
        </a:p>
      </dgm:t>
    </dgm:pt>
    <dgm:pt modelId="{DB9432A7-1F49-4D2F-BCC4-E67C7B0083E8}" type="sibTrans" cxnId="{160739BC-AF6D-41F5-9117-3FBFFC225F6C}">
      <dgm:prSet/>
      <dgm:spPr/>
      <dgm:t>
        <a:bodyPr/>
        <a:lstStyle/>
        <a:p>
          <a:endParaRPr lang="es-NI"/>
        </a:p>
      </dgm:t>
    </dgm:pt>
    <dgm:pt modelId="{0904EA48-8D2A-40DB-B014-6D65F1D354A0}">
      <dgm:prSet phldrT="[Texto]"/>
      <dgm:spPr/>
      <dgm:t>
        <a:bodyPr/>
        <a:lstStyle/>
        <a:p>
          <a:r>
            <a:rPr lang="en-US" b="1" dirty="0"/>
            <a:t>Promotion of the use and exploitation of Information and Communication Technologies.</a:t>
          </a:r>
          <a:endParaRPr lang="es-NI" dirty="0"/>
        </a:p>
      </dgm:t>
    </dgm:pt>
    <dgm:pt modelId="{DEA3166A-92DF-4D06-8C29-BE4B3A8CA36A}" type="parTrans" cxnId="{AE1A8E34-8436-4A7B-AD0A-5BFE97729167}">
      <dgm:prSet/>
      <dgm:spPr/>
      <dgm:t>
        <a:bodyPr/>
        <a:lstStyle/>
        <a:p>
          <a:endParaRPr lang="es-NI"/>
        </a:p>
      </dgm:t>
    </dgm:pt>
    <dgm:pt modelId="{0226A576-A4B1-4CAA-AD84-4E92A09D819A}" type="sibTrans" cxnId="{AE1A8E34-8436-4A7B-AD0A-5BFE97729167}">
      <dgm:prSet/>
      <dgm:spPr/>
      <dgm:t>
        <a:bodyPr/>
        <a:lstStyle/>
        <a:p>
          <a:endParaRPr lang="es-NI"/>
        </a:p>
      </dgm:t>
    </dgm:pt>
    <dgm:pt modelId="{B60EC27E-CCC2-4A54-A3F7-3EBA0003AC55}">
      <dgm:prSet/>
      <dgm:spPr/>
      <dgm:t>
        <a:bodyPr/>
        <a:lstStyle/>
        <a:p>
          <a:r>
            <a:rPr lang="en-US" b="1" dirty="0"/>
            <a:t>Increase in Capacities and Certification of Popular Teachers with INATEC.</a:t>
          </a:r>
        </a:p>
      </dgm:t>
    </dgm:pt>
    <dgm:pt modelId="{B8EEB76E-41C6-47D4-BA6C-6ADC2B16D701}" type="parTrans" cxnId="{BD349AE7-AE31-4C8C-9D70-486DD7D9779D}">
      <dgm:prSet/>
      <dgm:spPr/>
      <dgm:t>
        <a:bodyPr/>
        <a:lstStyle/>
        <a:p>
          <a:endParaRPr lang="es-NI"/>
        </a:p>
      </dgm:t>
    </dgm:pt>
    <dgm:pt modelId="{9B598D34-49D0-485D-85AE-6E1488B64284}" type="sibTrans" cxnId="{BD349AE7-AE31-4C8C-9D70-486DD7D9779D}">
      <dgm:prSet/>
      <dgm:spPr/>
      <dgm:t>
        <a:bodyPr/>
        <a:lstStyle/>
        <a:p>
          <a:endParaRPr lang="es-NI"/>
        </a:p>
      </dgm:t>
    </dgm:pt>
    <dgm:pt modelId="{E50309D3-FBD5-4513-B890-523623044CF2}">
      <dgm:prSet/>
      <dgm:spPr/>
      <dgm:t>
        <a:bodyPr/>
        <a:lstStyle/>
        <a:p>
          <a:r>
            <a:rPr lang="en-US" b="1" dirty="0"/>
            <a:t>Projection of the protagonism of people, their learning, aspirations, experiences and life stories.</a:t>
          </a:r>
        </a:p>
      </dgm:t>
    </dgm:pt>
    <dgm:pt modelId="{3E79551E-9713-406F-A6D2-835E724415A8}" type="parTrans" cxnId="{A75ED99D-827A-40FB-BAFD-542056FA50B1}">
      <dgm:prSet/>
      <dgm:spPr/>
      <dgm:t>
        <a:bodyPr/>
        <a:lstStyle/>
        <a:p>
          <a:endParaRPr lang="es-NI"/>
        </a:p>
      </dgm:t>
    </dgm:pt>
    <dgm:pt modelId="{E4D6B2D1-87F3-474B-B3DA-5764CED64F4C}" type="sibTrans" cxnId="{A75ED99D-827A-40FB-BAFD-542056FA50B1}">
      <dgm:prSet/>
      <dgm:spPr/>
      <dgm:t>
        <a:bodyPr/>
        <a:lstStyle/>
        <a:p>
          <a:endParaRPr lang="es-NI"/>
        </a:p>
      </dgm:t>
    </dgm:pt>
    <dgm:pt modelId="{A912F898-0D40-4C11-B239-05362E6E8821}">
      <dgm:prSet/>
      <dgm:spPr/>
      <dgm:t>
        <a:bodyPr/>
        <a:lstStyle/>
        <a:p>
          <a:r>
            <a:rPr lang="en-US" b="1" dirty="0"/>
            <a:t>“Learn to Work and Prosper” Courses.</a:t>
          </a:r>
          <a:endParaRPr lang="es-NI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CD19AC-0253-449C-87D1-748496ACC6CE}" type="parTrans" cxnId="{30EF4299-BEB9-4EBD-B4AE-C632161F7AE6}">
      <dgm:prSet/>
      <dgm:spPr/>
      <dgm:t>
        <a:bodyPr/>
        <a:lstStyle/>
        <a:p>
          <a:endParaRPr lang="es-NI"/>
        </a:p>
      </dgm:t>
    </dgm:pt>
    <dgm:pt modelId="{D1482FDE-A0E6-4BB1-84A3-A7F7B2EA24FC}" type="sibTrans" cxnId="{30EF4299-BEB9-4EBD-B4AE-C632161F7AE6}">
      <dgm:prSet/>
      <dgm:spPr/>
      <dgm:t>
        <a:bodyPr/>
        <a:lstStyle/>
        <a:p>
          <a:endParaRPr lang="es-NI"/>
        </a:p>
      </dgm:t>
    </dgm:pt>
    <dgm:pt modelId="{BD1C5C1C-D36F-4264-BAF9-E3E84D28C5EF}" type="pres">
      <dgm:prSet presAssocID="{2AC2A62C-4017-42F5-9BF6-4394B4BBE0D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MX"/>
        </a:p>
      </dgm:t>
    </dgm:pt>
    <dgm:pt modelId="{88AD5769-B570-4467-9257-4930A03188F2}" type="pres">
      <dgm:prSet presAssocID="{2AC2A62C-4017-42F5-9BF6-4394B4BBE0D2}" presName="Name1" presStyleCnt="0"/>
      <dgm:spPr/>
    </dgm:pt>
    <dgm:pt modelId="{3FCD4400-A48D-42FD-88EB-A2DE387973D4}" type="pres">
      <dgm:prSet presAssocID="{2AC2A62C-4017-42F5-9BF6-4394B4BBE0D2}" presName="cycle" presStyleCnt="0"/>
      <dgm:spPr/>
    </dgm:pt>
    <dgm:pt modelId="{1580FE9C-AD80-4CF5-A1D0-A1FEA71B1069}" type="pres">
      <dgm:prSet presAssocID="{2AC2A62C-4017-42F5-9BF6-4394B4BBE0D2}" presName="srcNode" presStyleLbl="node1" presStyleIdx="0" presStyleCnt="6"/>
      <dgm:spPr/>
    </dgm:pt>
    <dgm:pt modelId="{8AC56F63-CBB7-48E8-B46C-D4A11C4189DF}" type="pres">
      <dgm:prSet presAssocID="{2AC2A62C-4017-42F5-9BF6-4394B4BBE0D2}" presName="conn" presStyleLbl="parChTrans1D2" presStyleIdx="0" presStyleCnt="1"/>
      <dgm:spPr/>
      <dgm:t>
        <a:bodyPr/>
        <a:lstStyle/>
        <a:p>
          <a:endParaRPr lang="es-MX"/>
        </a:p>
      </dgm:t>
    </dgm:pt>
    <dgm:pt modelId="{2221D652-2CD8-41B8-B4EC-2C6086BF5869}" type="pres">
      <dgm:prSet presAssocID="{2AC2A62C-4017-42F5-9BF6-4394B4BBE0D2}" presName="extraNode" presStyleLbl="node1" presStyleIdx="0" presStyleCnt="6"/>
      <dgm:spPr/>
    </dgm:pt>
    <dgm:pt modelId="{4602EA83-D8D1-43A8-99F9-AE5E2BC2BB1F}" type="pres">
      <dgm:prSet presAssocID="{2AC2A62C-4017-42F5-9BF6-4394B4BBE0D2}" presName="dstNode" presStyleLbl="node1" presStyleIdx="0" presStyleCnt="6"/>
      <dgm:spPr/>
    </dgm:pt>
    <dgm:pt modelId="{D1C44654-5308-4D67-AD3F-E32F38927E01}" type="pres">
      <dgm:prSet presAssocID="{F61452DE-7782-472C-B633-E7C517EFBDD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F46CD8C-2705-43F8-B76B-51A5DB1B7C09}" type="pres">
      <dgm:prSet presAssocID="{F61452DE-7782-472C-B633-E7C517EFBDD6}" presName="accent_1" presStyleCnt="0"/>
      <dgm:spPr/>
    </dgm:pt>
    <dgm:pt modelId="{019E19EB-2C8A-4246-BB5D-B2DE2DB8AAAB}" type="pres">
      <dgm:prSet presAssocID="{F61452DE-7782-472C-B633-E7C517EFBDD6}" presName="accentRepeatNode" presStyleLbl="solidFgAcc1" presStyleIdx="0" presStyleCnt="6"/>
      <dgm:spPr/>
    </dgm:pt>
    <dgm:pt modelId="{E150060A-2958-4F45-A4F6-EF928B4E3FA6}" type="pres">
      <dgm:prSet presAssocID="{B1DBF81F-0E3F-48D0-84EF-1333C20C1CE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44841B-026E-4E1D-9C1A-4BA4BCB3B649}" type="pres">
      <dgm:prSet presAssocID="{B1DBF81F-0E3F-48D0-84EF-1333C20C1CEF}" presName="accent_2" presStyleCnt="0"/>
      <dgm:spPr/>
    </dgm:pt>
    <dgm:pt modelId="{E4463E14-C6A7-43A2-878B-8A82A4121AE3}" type="pres">
      <dgm:prSet presAssocID="{B1DBF81F-0E3F-48D0-84EF-1333C20C1CEF}" presName="accentRepeatNode" presStyleLbl="solidFgAcc1" presStyleIdx="1" presStyleCnt="6"/>
      <dgm:spPr/>
    </dgm:pt>
    <dgm:pt modelId="{6F5E9556-EC78-44C8-A4B2-B84D6BB7364D}" type="pres">
      <dgm:prSet presAssocID="{0904EA48-8D2A-40DB-B014-6D65F1D354A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9361EF2-FF36-4259-9A80-86EEF4C05AE7}" type="pres">
      <dgm:prSet presAssocID="{0904EA48-8D2A-40DB-B014-6D65F1D354A0}" presName="accent_3" presStyleCnt="0"/>
      <dgm:spPr/>
    </dgm:pt>
    <dgm:pt modelId="{89D8F37F-F0ED-45C4-9C2F-6F8347E79213}" type="pres">
      <dgm:prSet presAssocID="{0904EA48-8D2A-40DB-B014-6D65F1D354A0}" presName="accentRepeatNode" presStyleLbl="solidFgAcc1" presStyleIdx="2" presStyleCnt="6"/>
      <dgm:spPr/>
    </dgm:pt>
    <dgm:pt modelId="{452EF36B-2271-4BDC-B182-E35853FDD4E7}" type="pres">
      <dgm:prSet presAssocID="{E50309D3-FBD5-4513-B890-523623044CF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5006C6-3F1E-427C-BA9D-C5F17131C8AE}" type="pres">
      <dgm:prSet presAssocID="{E50309D3-FBD5-4513-B890-523623044CF2}" presName="accent_4" presStyleCnt="0"/>
      <dgm:spPr/>
    </dgm:pt>
    <dgm:pt modelId="{7768B410-B84C-4012-882D-F6E205BEEF71}" type="pres">
      <dgm:prSet presAssocID="{E50309D3-FBD5-4513-B890-523623044CF2}" presName="accentRepeatNode" presStyleLbl="solidFgAcc1" presStyleIdx="3" presStyleCnt="6"/>
      <dgm:spPr/>
    </dgm:pt>
    <dgm:pt modelId="{244F739E-7060-4672-8F7F-A2835D2255AD}" type="pres">
      <dgm:prSet presAssocID="{B60EC27E-CCC2-4A54-A3F7-3EBA0003AC5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892EB04-70F9-4D62-890E-856720ECD1B7}" type="pres">
      <dgm:prSet presAssocID="{B60EC27E-CCC2-4A54-A3F7-3EBA0003AC55}" presName="accent_5" presStyleCnt="0"/>
      <dgm:spPr/>
    </dgm:pt>
    <dgm:pt modelId="{D42A160E-E701-4663-AF33-050646C17371}" type="pres">
      <dgm:prSet presAssocID="{B60EC27E-CCC2-4A54-A3F7-3EBA0003AC55}" presName="accentRepeatNode" presStyleLbl="solidFgAcc1" presStyleIdx="4" presStyleCnt="6"/>
      <dgm:spPr/>
    </dgm:pt>
    <dgm:pt modelId="{2BCEA27E-3CB1-4038-8393-A914A292275E}" type="pres">
      <dgm:prSet presAssocID="{A912F898-0D40-4C11-B239-05362E6E882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139F26-382B-49A5-BE35-9A93B324ECC3}" type="pres">
      <dgm:prSet presAssocID="{A912F898-0D40-4C11-B239-05362E6E8821}" presName="accent_6" presStyleCnt="0"/>
      <dgm:spPr/>
    </dgm:pt>
    <dgm:pt modelId="{740CE2B0-75FD-455B-8178-FC0D73DF3969}" type="pres">
      <dgm:prSet presAssocID="{A912F898-0D40-4C11-B239-05362E6E8821}" presName="accentRepeatNode" presStyleLbl="solidFgAcc1" presStyleIdx="5" presStyleCnt="6"/>
      <dgm:spPr/>
    </dgm:pt>
  </dgm:ptLst>
  <dgm:cxnLst>
    <dgm:cxn modelId="{F86B6C36-AEF4-4ECF-9D1C-FE511B057152}" type="presOf" srcId="{E50309D3-FBD5-4513-B890-523623044CF2}" destId="{452EF36B-2271-4BDC-B182-E35853FDD4E7}" srcOrd="0" destOrd="0" presId="urn:microsoft.com/office/officeart/2008/layout/VerticalCurvedList"/>
    <dgm:cxn modelId="{4FFAA332-4BC8-4453-BC31-06FF8EF2DA70}" type="presOf" srcId="{A912F898-0D40-4C11-B239-05362E6E8821}" destId="{2BCEA27E-3CB1-4038-8393-A914A292275E}" srcOrd="0" destOrd="0" presId="urn:microsoft.com/office/officeart/2008/layout/VerticalCurvedList"/>
    <dgm:cxn modelId="{AA40B892-6111-4F3A-843B-4A05201C18AB}" type="presOf" srcId="{B60EC27E-CCC2-4A54-A3F7-3EBA0003AC55}" destId="{244F739E-7060-4672-8F7F-A2835D2255AD}" srcOrd="0" destOrd="0" presId="urn:microsoft.com/office/officeart/2008/layout/VerticalCurvedList"/>
    <dgm:cxn modelId="{D91687A2-B7CA-4288-A5D9-BB3979A2448C}" type="presOf" srcId="{0904EA48-8D2A-40DB-B014-6D65F1D354A0}" destId="{6F5E9556-EC78-44C8-A4B2-B84D6BB7364D}" srcOrd="0" destOrd="0" presId="urn:microsoft.com/office/officeart/2008/layout/VerticalCurvedList"/>
    <dgm:cxn modelId="{A75ED99D-827A-40FB-BAFD-542056FA50B1}" srcId="{2AC2A62C-4017-42F5-9BF6-4394B4BBE0D2}" destId="{E50309D3-FBD5-4513-B890-523623044CF2}" srcOrd="3" destOrd="0" parTransId="{3E79551E-9713-406F-A6D2-835E724415A8}" sibTransId="{E4D6B2D1-87F3-474B-B3DA-5764CED64F4C}"/>
    <dgm:cxn modelId="{BF3FAD2A-88B2-4EF2-A381-4189BC37B62B}" type="presOf" srcId="{46FBC442-E249-4E52-8CB0-B7A04CF6EC02}" destId="{8AC56F63-CBB7-48E8-B46C-D4A11C4189DF}" srcOrd="0" destOrd="0" presId="urn:microsoft.com/office/officeart/2008/layout/VerticalCurvedList"/>
    <dgm:cxn modelId="{160739BC-AF6D-41F5-9117-3FBFFC225F6C}" srcId="{2AC2A62C-4017-42F5-9BF6-4394B4BBE0D2}" destId="{B1DBF81F-0E3F-48D0-84EF-1333C20C1CEF}" srcOrd="1" destOrd="0" parTransId="{B46F0BCB-2376-40D9-9980-DFF541E5696D}" sibTransId="{DB9432A7-1F49-4D2F-BCC4-E67C7B0083E8}"/>
    <dgm:cxn modelId="{AB960AC9-8212-41EF-8D6C-CD89A1D14EB1}" type="presOf" srcId="{2AC2A62C-4017-42F5-9BF6-4394B4BBE0D2}" destId="{BD1C5C1C-D36F-4264-BAF9-E3E84D28C5EF}" srcOrd="0" destOrd="0" presId="urn:microsoft.com/office/officeart/2008/layout/VerticalCurvedList"/>
    <dgm:cxn modelId="{DDFCEBB1-F376-4D2A-8425-8F779D4A5638}" type="presOf" srcId="{B1DBF81F-0E3F-48D0-84EF-1333C20C1CEF}" destId="{E150060A-2958-4F45-A4F6-EF928B4E3FA6}" srcOrd="0" destOrd="0" presId="urn:microsoft.com/office/officeart/2008/layout/VerticalCurvedList"/>
    <dgm:cxn modelId="{AE1A8E34-8436-4A7B-AD0A-5BFE97729167}" srcId="{2AC2A62C-4017-42F5-9BF6-4394B4BBE0D2}" destId="{0904EA48-8D2A-40DB-B014-6D65F1D354A0}" srcOrd="2" destOrd="0" parTransId="{DEA3166A-92DF-4D06-8C29-BE4B3A8CA36A}" sibTransId="{0226A576-A4B1-4CAA-AD84-4E92A09D819A}"/>
    <dgm:cxn modelId="{35017149-B04B-419B-9774-9432EAC12D9B}" type="presOf" srcId="{F61452DE-7782-472C-B633-E7C517EFBDD6}" destId="{D1C44654-5308-4D67-AD3F-E32F38927E01}" srcOrd="0" destOrd="0" presId="urn:microsoft.com/office/officeart/2008/layout/VerticalCurvedList"/>
    <dgm:cxn modelId="{30EF4299-BEB9-4EBD-B4AE-C632161F7AE6}" srcId="{2AC2A62C-4017-42F5-9BF6-4394B4BBE0D2}" destId="{A912F898-0D40-4C11-B239-05362E6E8821}" srcOrd="5" destOrd="0" parTransId="{72CD19AC-0253-449C-87D1-748496ACC6CE}" sibTransId="{D1482FDE-A0E6-4BB1-84A3-A7F7B2EA24FC}"/>
    <dgm:cxn modelId="{BD349AE7-AE31-4C8C-9D70-486DD7D9779D}" srcId="{2AC2A62C-4017-42F5-9BF6-4394B4BBE0D2}" destId="{B60EC27E-CCC2-4A54-A3F7-3EBA0003AC55}" srcOrd="4" destOrd="0" parTransId="{B8EEB76E-41C6-47D4-BA6C-6ADC2B16D701}" sibTransId="{9B598D34-49D0-485D-85AE-6E1488B64284}"/>
    <dgm:cxn modelId="{6BE5B450-B05B-4E9A-B8FD-808101245A6F}" srcId="{2AC2A62C-4017-42F5-9BF6-4394B4BBE0D2}" destId="{F61452DE-7782-472C-B633-E7C517EFBDD6}" srcOrd="0" destOrd="0" parTransId="{2F449CE9-AACC-4223-977E-018B5B70776B}" sibTransId="{46FBC442-E249-4E52-8CB0-B7A04CF6EC02}"/>
    <dgm:cxn modelId="{84018E40-9952-44DE-A8F7-A3D67CB46D18}" type="presParOf" srcId="{BD1C5C1C-D36F-4264-BAF9-E3E84D28C5EF}" destId="{88AD5769-B570-4467-9257-4930A03188F2}" srcOrd="0" destOrd="0" presId="urn:microsoft.com/office/officeart/2008/layout/VerticalCurvedList"/>
    <dgm:cxn modelId="{57C2A5B0-B9FC-4B5F-AA33-42041006A2CE}" type="presParOf" srcId="{88AD5769-B570-4467-9257-4930A03188F2}" destId="{3FCD4400-A48D-42FD-88EB-A2DE387973D4}" srcOrd="0" destOrd="0" presId="urn:microsoft.com/office/officeart/2008/layout/VerticalCurvedList"/>
    <dgm:cxn modelId="{9754D4F4-3288-436B-9BAC-E72A12610DEF}" type="presParOf" srcId="{3FCD4400-A48D-42FD-88EB-A2DE387973D4}" destId="{1580FE9C-AD80-4CF5-A1D0-A1FEA71B1069}" srcOrd="0" destOrd="0" presId="urn:microsoft.com/office/officeart/2008/layout/VerticalCurvedList"/>
    <dgm:cxn modelId="{7986B180-9F5A-4C27-8A5C-E232CCFE53E3}" type="presParOf" srcId="{3FCD4400-A48D-42FD-88EB-A2DE387973D4}" destId="{8AC56F63-CBB7-48E8-B46C-D4A11C4189DF}" srcOrd="1" destOrd="0" presId="urn:microsoft.com/office/officeart/2008/layout/VerticalCurvedList"/>
    <dgm:cxn modelId="{7D8A9B82-6A27-4EDF-B5AE-8F0F2CAA8452}" type="presParOf" srcId="{3FCD4400-A48D-42FD-88EB-A2DE387973D4}" destId="{2221D652-2CD8-41B8-B4EC-2C6086BF5869}" srcOrd="2" destOrd="0" presId="urn:microsoft.com/office/officeart/2008/layout/VerticalCurvedList"/>
    <dgm:cxn modelId="{013345A1-6AF3-4288-95E2-E6EDAE80A676}" type="presParOf" srcId="{3FCD4400-A48D-42FD-88EB-A2DE387973D4}" destId="{4602EA83-D8D1-43A8-99F9-AE5E2BC2BB1F}" srcOrd="3" destOrd="0" presId="urn:microsoft.com/office/officeart/2008/layout/VerticalCurvedList"/>
    <dgm:cxn modelId="{A55B6053-9EEF-4CA4-9538-5F806F63B1B5}" type="presParOf" srcId="{88AD5769-B570-4467-9257-4930A03188F2}" destId="{D1C44654-5308-4D67-AD3F-E32F38927E01}" srcOrd="1" destOrd="0" presId="urn:microsoft.com/office/officeart/2008/layout/VerticalCurvedList"/>
    <dgm:cxn modelId="{C0C8A838-FB75-45CB-AE4E-C2F9CB0AE69F}" type="presParOf" srcId="{88AD5769-B570-4467-9257-4930A03188F2}" destId="{2F46CD8C-2705-43F8-B76B-51A5DB1B7C09}" srcOrd="2" destOrd="0" presId="urn:microsoft.com/office/officeart/2008/layout/VerticalCurvedList"/>
    <dgm:cxn modelId="{7ED1C123-6114-46A1-9A1D-62F60DBD3BC8}" type="presParOf" srcId="{2F46CD8C-2705-43F8-B76B-51A5DB1B7C09}" destId="{019E19EB-2C8A-4246-BB5D-B2DE2DB8AAAB}" srcOrd="0" destOrd="0" presId="urn:microsoft.com/office/officeart/2008/layout/VerticalCurvedList"/>
    <dgm:cxn modelId="{A53B4BA4-F6DE-4B04-AE9B-162622899606}" type="presParOf" srcId="{88AD5769-B570-4467-9257-4930A03188F2}" destId="{E150060A-2958-4F45-A4F6-EF928B4E3FA6}" srcOrd="3" destOrd="0" presId="urn:microsoft.com/office/officeart/2008/layout/VerticalCurvedList"/>
    <dgm:cxn modelId="{73111396-439C-403C-833B-418FA70A79F4}" type="presParOf" srcId="{88AD5769-B570-4467-9257-4930A03188F2}" destId="{5444841B-026E-4E1D-9C1A-4BA4BCB3B649}" srcOrd="4" destOrd="0" presId="urn:microsoft.com/office/officeart/2008/layout/VerticalCurvedList"/>
    <dgm:cxn modelId="{39C39AE6-CC3A-4C98-92CF-2F3055BF64B8}" type="presParOf" srcId="{5444841B-026E-4E1D-9C1A-4BA4BCB3B649}" destId="{E4463E14-C6A7-43A2-878B-8A82A4121AE3}" srcOrd="0" destOrd="0" presId="urn:microsoft.com/office/officeart/2008/layout/VerticalCurvedList"/>
    <dgm:cxn modelId="{28AA9CB8-FA52-49CF-AB82-B5D4B3821DA0}" type="presParOf" srcId="{88AD5769-B570-4467-9257-4930A03188F2}" destId="{6F5E9556-EC78-44C8-A4B2-B84D6BB7364D}" srcOrd="5" destOrd="0" presId="urn:microsoft.com/office/officeart/2008/layout/VerticalCurvedList"/>
    <dgm:cxn modelId="{85B830E8-1BF7-4A59-8970-09F9E35FF721}" type="presParOf" srcId="{88AD5769-B570-4467-9257-4930A03188F2}" destId="{39361EF2-FF36-4259-9A80-86EEF4C05AE7}" srcOrd="6" destOrd="0" presId="urn:microsoft.com/office/officeart/2008/layout/VerticalCurvedList"/>
    <dgm:cxn modelId="{2E201784-EC6A-4EFD-9702-65476F4EB535}" type="presParOf" srcId="{39361EF2-FF36-4259-9A80-86EEF4C05AE7}" destId="{89D8F37F-F0ED-45C4-9C2F-6F8347E79213}" srcOrd="0" destOrd="0" presId="urn:microsoft.com/office/officeart/2008/layout/VerticalCurvedList"/>
    <dgm:cxn modelId="{388E7F04-7A70-4439-978D-B8C57D259555}" type="presParOf" srcId="{88AD5769-B570-4467-9257-4930A03188F2}" destId="{452EF36B-2271-4BDC-B182-E35853FDD4E7}" srcOrd="7" destOrd="0" presId="urn:microsoft.com/office/officeart/2008/layout/VerticalCurvedList"/>
    <dgm:cxn modelId="{9A4EDF00-0B9A-4083-A4C3-B4EE3FFE0C24}" type="presParOf" srcId="{88AD5769-B570-4467-9257-4930A03188F2}" destId="{355006C6-3F1E-427C-BA9D-C5F17131C8AE}" srcOrd="8" destOrd="0" presId="urn:microsoft.com/office/officeart/2008/layout/VerticalCurvedList"/>
    <dgm:cxn modelId="{18658980-CE7E-4E7A-B0DA-7283F9C48029}" type="presParOf" srcId="{355006C6-3F1E-427C-BA9D-C5F17131C8AE}" destId="{7768B410-B84C-4012-882D-F6E205BEEF71}" srcOrd="0" destOrd="0" presId="urn:microsoft.com/office/officeart/2008/layout/VerticalCurvedList"/>
    <dgm:cxn modelId="{557D044A-1528-4246-A86C-7569CC80C2C1}" type="presParOf" srcId="{88AD5769-B570-4467-9257-4930A03188F2}" destId="{244F739E-7060-4672-8F7F-A2835D2255AD}" srcOrd="9" destOrd="0" presId="urn:microsoft.com/office/officeart/2008/layout/VerticalCurvedList"/>
    <dgm:cxn modelId="{C30366FC-5CD8-4B96-B4DE-68A0CFB52BF6}" type="presParOf" srcId="{88AD5769-B570-4467-9257-4930A03188F2}" destId="{F892EB04-70F9-4D62-890E-856720ECD1B7}" srcOrd="10" destOrd="0" presId="urn:microsoft.com/office/officeart/2008/layout/VerticalCurvedList"/>
    <dgm:cxn modelId="{8B9C6AE7-8DE3-4F3B-81B2-AE6386D7D7FE}" type="presParOf" srcId="{F892EB04-70F9-4D62-890E-856720ECD1B7}" destId="{D42A160E-E701-4663-AF33-050646C17371}" srcOrd="0" destOrd="0" presId="urn:microsoft.com/office/officeart/2008/layout/VerticalCurvedList"/>
    <dgm:cxn modelId="{FB36DCBD-1FAB-4362-B937-5BE26BB1E217}" type="presParOf" srcId="{88AD5769-B570-4467-9257-4930A03188F2}" destId="{2BCEA27E-3CB1-4038-8393-A914A292275E}" srcOrd="11" destOrd="0" presId="urn:microsoft.com/office/officeart/2008/layout/VerticalCurvedList"/>
    <dgm:cxn modelId="{A61E16B5-6A7F-400C-AFC0-47D7E15FE84D}" type="presParOf" srcId="{88AD5769-B570-4467-9257-4930A03188F2}" destId="{60139F26-382B-49A5-BE35-9A93B324ECC3}" srcOrd="12" destOrd="0" presId="urn:microsoft.com/office/officeart/2008/layout/VerticalCurvedList"/>
    <dgm:cxn modelId="{28DFD28F-E387-4418-973E-1F3A97A22D03}" type="presParOf" srcId="{60139F26-382B-49A5-BE35-9A93B324ECC3}" destId="{740CE2B0-75FD-455B-8178-FC0D73DF39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345E5-36F0-4B9C-9F56-F35AE83EA53E}">
      <dsp:nvSpPr>
        <dsp:cNvPr id="0" name=""/>
        <dsp:cNvSpPr/>
      </dsp:nvSpPr>
      <dsp:spPr>
        <a:xfrm rot="5400000">
          <a:off x="-198515" y="199242"/>
          <a:ext cx="1323434" cy="926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700" kern="1200" dirty="0"/>
            <a:t>.</a:t>
          </a:r>
          <a:endParaRPr lang="es-ES" sz="2700" kern="1200" dirty="0"/>
        </a:p>
      </dsp:txBody>
      <dsp:txXfrm rot="-5400000">
        <a:off x="0" y="463929"/>
        <a:ext cx="926404" cy="397030"/>
      </dsp:txXfrm>
    </dsp:sp>
    <dsp:sp modelId="{71CF086E-40CF-4FE0-ACAE-C38E8B9E4957}">
      <dsp:nvSpPr>
        <dsp:cNvPr id="0" name=""/>
        <dsp:cNvSpPr/>
      </dsp:nvSpPr>
      <dsp:spPr>
        <a:xfrm rot="5400000">
          <a:off x="4068427" y="-3141296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i="0" kern="1200" dirty="0">
              <a:latin typeface="Arial Rounded MT Bold" panose="020F0704030504030204" pitchFamily="34" charset="0"/>
            </a:rPr>
            <a:t>INSTALLATION OF PREVENTIVE EDUCATION FOR HEALTH CARE, GENERATING PRACTICES AND HABITS FOR LIFE</a:t>
          </a:r>
          <a:endParaRPr lang="es-ES" sz="1800" kern="1200" dirty="0"/>
        </a:p>
      </dsp:txBody>
      <dsp:txXfrm rot="-5400000">
        <a:off x="926404" y="42720"/>
        <a:ext cx="7102286" cy="776246"/>
      </dsp:txXfrm>
    </dsp:sp>
    <dsp:sp modelId="{2009D9CC-9111-4795-AB3E-638B1C54BF78}">
      <dsp:nvSpPr>
        <dsp:cNvPr id="0" name=""/>
        <dsp:cNvSpPr/>
      </dsp:nvSpPr>
      <dsp:spPr>
        <a:xfrm rot="5400000">
          <a:off x="-198515" y="1376725"/>
          <a:ext cx="1323434" cy="926404"/>
        </a:xfrm>
        <a:prstGeom prst="chevron">
          <a:avLst/>
        </a:prstGeom>
        <a:solidFill>
          <a:schemeClr val="accent5">
            <a:hueOff val="2239706"/>
            <a:satOff val="630"/>
            <a:lumOff val="-9020"/>
            <a:alphaOff val="0"/>
          </a:schemeClr>
        </a:solidFill>
        <a:ln w="25400" cap="flat" cmpd="sng" algn="ctr">
          <a:solidFill>
            <a:schemeClr val="accent5">
              <a:hueOff val="2239706"/>
              <a:satOff val="630"/>
              <a:lumOff val="-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700" kern="1200" dirty="0"/>
            <a:t>.</a:t>
          </a:r>
          <a:endParaRPr lang="es-ES" sz="2700" kern="1200" dirty="0"/>
        </a:p>
      </dsp:txBody>
      <dsp:txXfrm rot="-5400000">
        <a:off x="0" y="1641412"/>
        <a:ext cx="926404" cy="397030"/>
      </dsp:txXfrm>
    </dsp:sp>
    <dsp:sp modelId="{DF8C7643-7346-4BF2-AD89-C1C66E7D61B0}">
      <dsp:nvSpPr>
        <dsp:cNvPr id="0" name=""/>
        <dsp:cNvSpPr/>
      </dsp:nvSpPr>
      <dsp:spPr>
        <a:xfrm rot="5400000">
          <a:off x="4068427" y="-1963813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239706"/>
              <a:satOff val="630"/>
              <a:lumOff val="-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i="0" kern="1200" dirty="0">
              <a:latin typeface="Arial Rounded MT Bold" panose="020F0704030504030204" pitchFamily="34" charset="0"/>
            </a:rPr>
            <a:t>WEEKLY TELE-CLASSES FOR SCHOOL STRENGTHENING AND LINKED WITH THE EDUCATIONAL PROCESS DURING THE II SEMESTER</a:t>
          </a:r>
          <a:endParaRPr lang="es-ES" sz="1800" kern="1200" dirty="0"/>
        </a:p>
      </dsp:txBody>
      <dsp:txXfrm rot="-5400000">
        <a:off x="926404" y="1220203"/>
        <a:ext cx="7102286" cy="776246"/>
      </dsp:txXfrm>
    </dsp:sp>
    <dsp:sp modelId="{48571FCC-6CFD-4051-877C-799C26FAC7D7}">
      <dsp:nvSpPr>
        <dsp:cNvPr id="0" name=""/>
        <dsp:cNvSpPr/>
      </dsp:nvSpPr>
      <dsp:spPr>
        <a:xfrm rot="5400000">
          <a:off x="-198515" y="2554207"/>
          <a:ext cx="1323434" cy="926404"/>
        </a:xfrm>
        <a:prstGeom prst="chevron">
          <a:avLst/>
        </a:prstGeom>
        <a:solidFill>
          <a:schemeClr val="accent5">
            <a:hueOff val="4479411"/>
            <a:satOff val="1259"/>
            <a:lumOff val="-18040"/>
            <a:alphaOff val="0"/>
          </a:schemeClr>
        </a:solidFill>
        <a:ln w="25400" cap="flat" cmpd="sng" algn="ctr">
          <a:solidFill>
            <a:schemeClr val="accent5">
              <a:hueOff val="4479411"/>
              <a:satOff val="1259"/>
              <a:lumOff val="-18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kern="1200" dirty="0"/>
        </a:p>
      </dsp:txBody>
      <dsp:txXfrm rot="-5400000">
        <a:off x="0" y="2818894"/>
        <a:ext cx="926404" cy="397030"/>
      </dsp:txXfrm>
    </dsp:sp>
    <dsp:sp modelId="{EBE5050F-C6D2-449E-A90D-EABEFF9DEB29}">
      <dsp:nvSpPr>
        <dsp:cNvPr id="0" name=""/>
        <dsp:cNvSpPr/>
      </dsp:nvSpPr>
      <dsp:spPr>
        <a:xfrm rot="5400000">
          <a:off x="4068427" y="-786331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479411"/>
              <a:satOff val="1259"/>
              <a:lumOff val="-18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i="0" kern="1200" dirty="0">
              <a:latin typeface="Arial Rounded MT Bold" panose="020F0704030504030204" pitchFamily="34" charset="0"/>
            </a:rPr>
            <a:t>EDUCATIONAL PROCESS FOCUSED ON THE STUDENT, ORIENTED TO LEARNING; TRAINING OF TEACHERS, WHILE ENSURING THE PROTAGONISM OF FAMILIES</a:t>
          </a:r>
          <a:endParaRPr lang="es-ES" sz="1800" kern="1200" dirty="0"/>
        </a:p>
      </dsp:txBody>
      <dsp:txXfrm rot="-5400000">
        <a:off x="926404" y="2397685"/>
        <a:ext cx="7102286" cy="776246"/>
      </dsp:txXfrm>
    </dsp:sp>
    <dsp:sp modelId="{20EC4ACB-CE04-4CDE-A9D2-668C000507E5}">
      <dsp:nvSpPr>
        <dsp:cNvPr id="0" name=""/>
        <dsp:cNvSpPr/>
      </dsp:nvSpPr>
      <dsp:spPr>
        <a:xfrm rot="5400000">
          <a:off x="-198515" y="3731690"/>
          <a:ext cx="1323434" cy="926404"/>
        </a:xfrm>
        <a:prstGeom prst="chevron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accent5">
              <a:hueOff val="6719117"/>
              <a:satOff val="1889"/>
              <a:lumOff val="-270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700" kern="1200" dirty="0"/>
            <a:t>.</a:t>
          </a:r>
          <a:endParaRPr lang="es-ES" sz="2700" kern="1200" dirty="0"/>
        </a:p>
      </dsp:txBody>
      <dsp:txXfrm rot="-5400000">
        <a:off x="0" y="3996377"/>
        <a:ext cx="926404" cy="397030"/>
      </dsp:txXfrm>
    </dsp:sp>
    <dsp:sp modelId="{75B5F984-7C95-46A3-A87D-16A6B8A259B9}">
      <dsp:nvSpPr>
        <dsp:cNvPr id="0" name=""/>
        <dsp:cNvSpPr/>
      </dsp:nvSpPr>
      <dsp:spPr>
        <a:xfrm rot="5400000">
          <a:off x="4068427" y="391151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719117"/>
              <a:satOff val="1889"/>
              <a:lumOff val="-270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i="0" kern="1200" dirty="0">
              <a:latin typeface="Arial Rounded MT Bold" panose="020F0704030504030204" pitchFamily="34" charset="0"/>
            </a:rPr>
            <a:t>DEVELOPMENT OF SOCIO-EMOTIONAL SKILLS, AS PART OF INTEGRAL TRAINING AND BUILDING RESILIENCE</a:t>
          </a:r>
          <a:endParaRPr lang="es-ES" sz="1800" kern="1200" dirty="0"/>
        </a:p>
      </dsp:txBody>
      <dsp:txXfrm rot="-5400000">
        <a:off x="926404" y="3575168"/>
        <a:ext cx="7102286" cy="776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B688D-F9AB-4448-8DC9-ACF9723AEB40}">
      <dsp:nvSpPr>
        <dsp:cNvPr id="0" name=""/>
        <dsp:cNvSpPr/>
      </dsp:nvSpPr>
      <dsp:spPr>
        <a:xfrm>
          <a:off x="0" y="77473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i="0" u="none" strike="noStrike" kern="1200" cap="none" dirty="0">
              <a:latin typeface="Arial Rounded MT Bold" panose="020F0704030504030204" pitchFamily="34" charset="0"/>
              <a:cs typeface="Arial"/>
              <a:sym typeface="Arial"/>
            </a:rPr>
            <a:t>Flexible evaluations focused on research, assimilation and learning</a:t>
          </a:r>
          <a:endParaRPr lang="es-NI" sz="2200" kern="1200" dirty="0"/>
        </a:p>
      </dsp:txBody>
      <dsp:txXfrm>
        <a:off x="65539" y="143012"/>
        <a:ext cx="5397983" cy="1211497"/>
      </dsp:txXfrm>
    </dsp:sp>
    <dsp:sp modelId="{D78981A0-C03D-46FB-B7A7-0BD47000ED0B}">
      <dsp:nvSpPr>
        <dsp:cNvPr id="0" name=""/>
        <dsp:cNvSpPr/>
      </dsp:nvSpPr>
      <dsp:spPr>
        <a:xfrm>
          <a:off x="0" y="1477648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2239706"/>
                <a:satOff val="630"/>
                <a:lumOff val="-9020"/>
                <a:alphaOff val="0"/>
                <a:tint val="50000"/>
                <a:satMod val="300000"/>
              </a:schemeClr>
            </a:gs>
            <a:gs pos="35000">
              <a:schemeClr val="accent5">
                <a:hueOff val="2239706"/>
                <a:satOff val="630"/>
                <a:lumOff val="-9020"/>
                <a:alphaOff val="0"/>
                <a:tint val="37000"/>
                <a:satMod val="300000"/>
              </a:schemeClr>
            </a:gs>
            <a:gs pos="100000">
              <a:schemeClr val="accent5">
                <a:hueOff val="2239706"/>
                <a:satOff val="630"/>
                <a:lumOff val="-90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cap="none" dirty="0">
              <a:latin typeface="Arial Rounded MT Bold" panose="020F0704030504030204" pitchFamily="34" charset="0"/>
              <a:cs typeface="Arial"/>
              <a:sym typeface="Arial"/>
            </a:rPr>
            <a:t>Instruments with evaluation criteria that respond to the established educational purpose measured by achievement and content indicators</a:t>
          </a:r>
          <a:endParaRPr lang="es-NI" sz="2000" kern="1200" dirty="0"/>
        </a:p>
      </dsp:txBody>
      <dsp:txXfrm>
        <a:off x="65539" y="1543187"/>
        <a:ext cx="5397983" cy="1211497"/>
      </dsp:txXfrm>
    </dsp:sp>
    <dsp:sp modelId="{A3DC3B69-B56E-4F5D-A92B-7F1F8E530D7B}">
      <dsp:nvSpPr>
        <dsp:cNvPr id="0" name=""/>
        <dsp:cNvSpPr/>
      </dsp:nvSpPr>
      <dsp:spPr>
        <a:xfrm>
          <a:off x="0" y="2877824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4479411"/>
                <a:satOff val="1259"/>
                <a:lumOff val="-18040"/>
                <a:alphaOff val="0"/>
                <a:tint val="50000"/>
                <a:satMod val="300000"/>
              </a:schemeClr>
            </a:gs>
            <a:gs pos="35000">
              <a:schemeClr val="accent5">
                <a:hueOff val="4479411"/>
                <a:satOff val="1259"/>
                <a:lumOff val="-18040"/>
                <a:alphaOff val="0"/>
                <a:tint val="37000"/>
                <a:satMod val="300000"/>
              </a:schemeClr>
            </a:gs>
            <a:gs pos="100000">
              <a:schemeClr val="accent5">
                <a:hueOff val="4479411"/>
                <a:satOff val="1259"/>
                <a:lumOff val="-18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cap="none" dirty="0">
              <a:latin typeface="Arial Rounded MT Bold" panose="020F0704030504030204" pitchFamily="34" charset="0"/>
              <a:cs typeface="Arial"/>
            </a:rPr>
            <a:t>Student monitors, to support their peers who have difficulties in advancement and learning</a:t>
          </a:r>
          <a:endParaRPr lang="es-NI" sz="2000" kern="1200" dirty="0"/>
        </a:p>
      </dsp:txBody>
      <dsp:txXfrm>
        <a:off x="65539" y="2943363"/>
        <a:ext cx="5397983" cy="1211497"/>
      </dsp:txXfrm>
    </dsp:sp>
    <dsp:sp modelId="{61CE4769-16AE-4318-A55E-473D5A4502A7}">
      <dsp:nvSpPr>
        <dsp:cNvPr id="0" name=""/>
        <dsp:cNvSpPr/>
      </dsp:nvSpPr>
      <dsp:spPr>
        <a:xfrm>
          <a:off x="0" y="4277999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6719117"/>
                <a:satOff val="1889"/>
                <a:lumOff val="-27060"/>
                <a:alphaOff val="0"/>
                <a:tint val="50000"/>
                <a:satMod val="300000"/>
              </a:schemeClr>
            </a:gs>
            <a:gs pos="35000">
              <a:schemeClr val="accent5">
                <a:hueOff val="6719117"/>
                <a:satOff val="1889"/>
                <a:lumOff val="-27060"/>
                <a:alphaOff val="0"/>
                <a:tint val="37000"/>
                <a:satMod val="300000"/>
              </a:schemeClr>
            </a:gs>
            <a:gs pos="100000">
              <a:schemeClr val="accent5">
                <a:hueOff val="6719117"/>
                <a:satOff val="1889"/>
                <a:lumOff val="-270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u="none" strike="noStrike" kern="1200" cap="none" dirty="0">
              <a:latin typeface="Arial Rounded MT Bold" panose="020F0704030504030204" pitchFamily="34" charset="0"/>
              <a:cs typeface="Arial"/>
            </a:rPr>
            <a:t>Promotion of interaction and collaborative work, as well as values of solidarity</a:t>
          </a:r>
          <a:endParaRPr lang="es-NI" sz="2000" kern="1200" dirty="0"/>
        </a:p>
      </dsp:txBody>
      <dsp:txXfrm>
        <a:off x="65539" y="4343538"/>
        <a:ext cx="5397983" cy="1211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C9429-9890-4018-B06A-B89508508AA7}">
      <dsp:nvSpPr>
        <dsp:cNvPr id="0" name=""/>
        <dsp:cNvSpPr/>
      </dsp:nvSpPr>
      <dsp:spPr>
        <a:xfrm>
          <a:off x="0" y="0"/>
          <a:ext cx="7724667" cy="9250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 Rounded MT Bold" panose="020F0704030504030204" pitchFamily="34" charset="0"/>
            </a:rPr>
            <a:t>With tests applied to a sample of Students and Teachers, by grade, according to the subject and modality</a:t>
          </a:r>
          <a:endParaRPr lang="es-NI" sz="1800" kern="1200" dirty="0">
            <a:latin typeface="Arial Rounded MT Bold" panose="020F0704030504030204" pitchFamily="34" charset="0"/>
          </a:endParaRPr>
        </a:p>
      </dsp:txBody>
      <dsp:txXfrm>
        <a:off x="27092" y="27092"/>
        <a:ext cx="6648352" cy="870820"/>
      </dsp:txXfrm>
    </dsp:sp>
    <dsp:sp modelId="{A14F1B67-F4FA-4FE6-96D1-4AC4840A14D8}">
      <dsp:nvSpPr>
        <dsp:cNvPr id="0" name=""/>
        <dsp:cNvSpPr/>
      </dsp:nvSpPr>
      <dsp:spPr>
        <a:xfrm>
          <a:off x="646940" y="1093187"/>
          <a:ext cx="7724667" cy="9250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 Rounded MT Bold" panose="020F0704030504030204" pitchFamily="34" charset="0"/>
            </a:rPr>
            <a:t>Analysis with Students: progress in indicators of competencies and learning achieved in prioritized contents of each Subject</a:t>
          </a:r>
          <a:endParaRPr lang="es-NI" sz="1800" kern="1200" dirty="0">
            <a:latin typeface="Arial Rounded MT Bold" panose="020F0704030504030204" pitchFamily="34" charset="0"/>
          </a:endParaRPr>
        </a:p>
      </dsp:txBody>
      <dsp:txXfrm>
        <a:off x="674032" y="1120279"/>
        <a:ext cx="6422289" cy="870820"/>
      </dsp:txXfrm>
    </dsp:sp>
    <dsp:sp modelId="{62F4CEC9-51CA-42BA-880D-651A6F9F919A}">
      <dsp:nvSpPr>
        <dsp:cNvPr id="0" name=""/>
        <dsp:cNvSpPr/>
      </dsp:nvSpPr>
      <dsp:spPr>
        <a:xfrm>
          <a:off x="1284225" y="2186375"/>
          <a:ext cx="7724667" cy="9250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 Rounded MT Bold" panose="020F0704030504030204" pitchFamily="34" charset="0"/>
            </a:rPr>
            <a:t>With Teachers: programmatic progress by subject</a:t>
          </a:r>
          <a:endParaRPr lang="es-NI" sz="1800" kern="1200" dirty="0">
            <a:latin typeface="Arial Rounded MT Bold" panose="020F0704030504030204" pitchFamily="34" charset="0"/>
          </a:endParaRPr>
        </a:p>
      </dsp:txBody>
      <dsp:txXfrm>
        <a:off x="1311317" y="2213467"/>
        <a:ext cx="6431944" cy="870820"/>
      </dsp:txXfrm>
    </dsp:sp>
    <dsp:sp modelId="{197062C3-AB68-4E3E-A1A0-666081E2EFAC}">
      <dsp:nvSpPr>
        <dsp:cNvPr id="0" name=""/>
        <dsp:cNvSpPr/>
      </dsp:nvSpPr>
      <dsp:spPr>
        <a:xfrm>
          <a:off x="1931166" y="3279563"/>
          <a:ext cx="7724667" cy="9250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 Rounded MT Bold" panose="020F0704030504030204" pitchFamily="34" charset="0"/>
            </a:rPr>
            <a:t>Design of a consistent strategy of quality educational continuity in the second semester and the projection of the 2021 school year</a:t>
          </a:r>
        </a:p>
      </dsp:txBody>
      <dsp:txXfrm>
        <a:off x="1958258" y="3306655"/>
        <a:ext cx="6422289" cy="870820"/>
      </dsp:txXfrm>
    </dsp:sp>
    <dsp:sp modelId="{F5D3C84E-60C6-4F8A-B0AC-DA6D24F623F6}">
      <dsp:nvSpPr>
        <dsp:cNvPr id="0" name=""/>
        <dsp:cNvSpPr/>
      </dsp:nvSpPr>
      <dsp:spPr>
        <a:xfrm>
          <a:off x="7123413" y="708469"/>
          <a:ext cx="601253" cy="6012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2800" kern="1200"/>
        </a:p>
      </dsp:txBody>
      <dsp:txXfrm>
        <a:off x="7258695" y="708469"/>
        <a:ext cx="330689" cy="452443"/>
      </dsp:txXfrm>
    </dsp:sp>
    <dsp:sp modelId="{6BA49777-A8F9-4768-92B3-6D4831E8F5B1}">
      <dsp:nvSpPr>
        <dsp:cNvPr id="0" name=""/>
        <dsp:cNvSpPr/>
      </dsp:nvSpPr>
      <dsp:spPr>
        <a:xfrm>
          <a:off x="7770354" y="1801657"/>
          <a:ext cx="601253" cy="60125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2800" kern="1200"/>
        </a:p>
      </dsp:txBody>
      <dsp:txXfrm>
        <a:off x="7905636" y="1801657"/>
        <a:ext cx="330689" cy="452443"/>
      </dsp:txXfrm>
    </dsp:sp>
    <dsp:sp modelId="{3D2D1CAC-64C2-4C3C-98E7-316685311FA8}">
      <dsp:nvSpPr>
        <dsp:cNvPr id="0" name=""/>
        <dsp:cNvSpPr/>
      </dsp:nvSpPr>
      <dsp:spPr>
        <a:xfrm>
          <a:off x="8407639" y="2894845"/>
          <a:ext cx="601253" cy="60125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2800" kern="1200"/>
        </a:p>
      </dsp:txBody>
      <dsp:txXfrm>
        <a:off x="8542921" y="2894845"/>
        <a:ext cx="330689" cy="452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CB290-18AF-488D-88A3-630BB56A772E}">
      <dsp:nvSpPr>
        <dsp:cNvPr id="0" name=""/>
        <dsp:cNvSpPr/>
      </dsp:nvSpPr>
      <dsp:spPr>
        <a:xfrm>
          <a:off x="0" y="150589"/>
          <a:ext cx="7053943" cy="898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Arial Rounded MT Bold" panose="020F0704030504030204" pitchFamily="34" charset="0"/>
            </a:rPr>
            <a:t>Updating of methodologies for quality educational attention and learning evaluation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43864" y="194453"/>
        <a:ext cx="6966215" cy="810832"/>
      </dsp:txXfrm>
    </dsp:sp>
    <dsp:sp modelId="{93458959-E473-4DF4-B301-6E915DE42975}">
      <dsp:nvSpPr>
        <dsp:cNvPr id="0" name=""/>
        <dsp:cNvSpPr/>
      </dsp:nvSpPr>
      <dsp:spPr>
        <a:xfrm>
          <a:off x="0" y="1048780"/>
          <a:ext cx="7053943" cy="8157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Arial Rounded MT Bold" panose="020F0704030504030204" pitchFamily="34" charset="0"/>
            </a:rPr>
            <a:t>Formative evaluation for the consolidation of learning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39823" y="1088603"/>
        <a:ext cx="6974297" cy="736129"/>
      </dsp:txXfrm>
    </dsp:sp>
    <dsp:sp modelId="{6712E2C7-AF62-47CB-9E69-883F3301236A}">
      <dsp:nvSpPr>
        <dsp:cNvPr id="0" name=""/>
        <dsp:cNvSpPr/>
      </dsp:nvSpPr>
      <dsp:spPr>
        <a:xfrm>
          <a:off x="0" y="2002796"/>
          <a:ext cx="7053943" cy="8318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Arial Rounded MT Bold" panose="020F0704030504030204" pitchFamily="34" charset="0"/>
            </a:rPr>
            <a:t>Guidelines for the preparation of guides, based on student learning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40609" y="2043405"/>
        <a:ext cx="6972725" cy="750668"/>
      </dsp:txXfrm>
    </dsp:sp>
    <dsp:sp modelId="{4C7FD19B-34B9-4C2D-BE47-8FAA852A7A84}">
      <dsp:nvSpPr>
        <dsp:cNvPr id="0" name=""/>
        <dsp:cNvSpPr/>
      </dsp:nvSpPr>
      <dsp:spPr>
        <a:xfrm>
          <a:off x="0" y="2972923"/>
          <a:ext cx="7053943" cy="898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Arial Rounded MT Bold" panose="020F0704030504030204" pitchFamily="34" charset="0"/>
            </a:rPr>
            <a:t>Use of online educational technologies, platforms and resources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43864" y="3016787"/>
        <a:ext cx="6966215" cy="810832"/>
      </dsp:txXfrm>
    </dsp:sp>
    <dsp:sp modelId="{45891FB5-FBBE-49A3-BB94-EDBF5594495F}">
      <dsp:nvSpPr>
        <dsp:cNvPr id="0" name=""/>
        <dsp:cNvSpPr/>
      </dsp:nvSpPr>
      <dsp:spPr>
        <a:xfrm>
          <a:off x="0" y="4021704"/>
          <a:ext cx="7053943" cy="8985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tx1"/>
              </a:solidFill>
              <a:latin typeface="Arial Rounded MT Bold" panose="020F0704030504030204" pitchFamily="34" charset="0"/>
            </a:rPr>
            <a:t>Socio-emotional skills to provide support to the educational community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43864" y="4065568"/>
        <a:ext cx="6966215" cy="8108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A6D2E-8785-4690-A77A-E91BF742955D}">
      <dsp:nvSpPr>
        <dsp:cNvPr id="0" name=""/>
        <dsp:cNvSpPr/>
      </dsp:nvSpPr>
      <dsp:spPr>
        <a:xfrm>
          <a:off x="0" y="0"/>
          <a:ext cx="7222976" cy="19250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 Rounded MT Bold" panose="020F0704030504030204" pitchFamily="34" charset="0"/>
            </a:rPr>
            <a:t>Development of 30 Virtual Educational Forums held from April to November 2020</a:t>
          </a:r>
          <a:endParaRPr lang="es-ES" sz="2000" kern="1200" dirty="0">
            <a:latin typeface="Arial Rounded MT Bold" panose="020F0704030504030204" pitchFamily="34" charset="0"/>
          </a:endParaRPr>
        </a:p>
      </dsp:txBody>
      <dsp:txXfrm>
        <a:off x="1637101" y="0"/>
        <a:ext cx="5585874" cy="1925062"/>
      </dsp:txXfrm>
    </dsp:sp>
    <dsp:sp modelId="{1DE4505E-0B09-45EE-AC0E-AB0B6565B8E3}">
      <dsp:nvSpPr>
        <dsp:cNvPr id="0" name=""/>
        <dsp:cNvSpPr/>
      </dsp:nvSpPr>
      <dsp:spPr>
        <a:xfrm>
          <a:off x="192506" y="192506"/>
          <a:ext cx="1444595" cy="1540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0A679-96A3-417B-81E3-6F16628EF4A7}">
      <dsp:nvSpPr>
        <dsp:cNvPr id="0" name=""/>
        <dsp:cNvSpPr/>
      </dsp:nvSpPr>
      <dsp:spPr>
        <a:xfrm>
          <a:off x="0" y="2117569"/>
          <a:ext cx="7222976" cy="1925062"/>
        </a:xfrm>
        <a:prstGeom prst="roundRect">
          <a:avLst>
            <a:gd name="adj" fmla="val 10000"/>
          </a:avLst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 Rounded MT Bold" panose="020F0704030504030204" pitchFamily="34" charset="0"/>
            </a:rPr>
            <a:t>From 3 to 5 International Education Specialists from different countries of the world participating in each event</a:t>
          </a:r>
          <a:endParaRPr lang="es-ES" sz="2000" kern="1200" dirty="0">
            <a:latin typeface="Arial Rounded MT Bold" panose="020F0704030504030204" pitchFamily="34" charset="0"/>
          </a:endParaRPr>
        </a:p>
      </dsp:txBody>
      <dsp:txXfrm>
        <a:off x="1637101" y="2117569"/>
        <a:ext cx="5585874" cy="1925062"/>
      </dsp:txXfrm>
    </dsp:sp>
    <dsp:sp modelId="{FBFC7A0E-E607-4177-9BD7-2D092C68BE41}">
      <dsp:nvSpPr>
        <dsp:cNvPr id="0" name=""/>
        <dsp:cNvSpPr/>
      </dsp:nvSpPr>
      <dsp:spPr>
        <a:xfrm>
          <a:off x="192506" y="2310075"/>
          <a:ext cx="1444595" cy="1540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5009F-0462-4B52-8E3B-D8CB2A5D8D1A}">
      <dsp:nvSpPr>
        <dsp:cNvPr id="0" name=""/>
        <dsp:cNvSpPr/>
      </dsp:nvSpPr>
      <dsp:spPr>
        <a:xfrm>
          <a:off x="0" y="4235138"/>
          <a:ext cx="7222976" cy="1925062"/>
        </a:xfrm>
        <a:prstGeom prst="roundRect">
          <a:avLst>
            <a:gd name="adj" fmla="val 10000"/>
          </a:avLst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>
              <a:latin typeface="Arial Rounded MT Bold" panose="020F0704030504030204" pitchFamily="34" charset="0"/>
            </a:rPr>
            <a:t>Reference </a:t>
          </a:r>
          <a:r>
            <a:rPr lang="es-ES" sz="1800" b="0" kern="1200" dirty="0" err="1">
              <a:latin typeface="Arial Rounded MT Bold" panose="020F0704030504030204" pitchFamily="34" charset="0"/>
            </a:rPr>
            <a:t>frames</a:t>
          </a:r>
          <a:r>
            <a:rPr lang="es-ES" sz="1800" b="0" kern="1200" dirty="0">
              <a:latin typeface="Arial Rounded MT Bold" panose="020F0704030504030204" pitchFamily="34" charset="0"/>
            </a:rPr>
            <a:t> and </a:t>
          </a:r>
          <a:r>
            <a:rPr lang="es-ES" sz="1800" b="0" kern="1200" dirty="0" err="1">
              <a:latin typeface="Arial Rounded MT Bold" panose="020F0704030504030204" pitchFamily="34" charset="0"/>
            </a:rPr>
            <a:t>practices</a:t>
          </a:r>
          <a:r>
            <a:rPr lang="es-ES" sz="1800" b="0" kern="1200" dirty="0">
              <a:latin typeface="Arial Rounded MT Bold" panose="020F0704030504030204" pitchFamily="34" charset="0"/>
            </a:rPr>
            <a:t>: </a:t>
          </a:r>
          <a:r>
            <a:rPr lang="en-US" sz="1800" b="0" kern="1200" dirty="0">
              <a:latin typeface="Arial Rounded MT Bold" panose="020F0704030504030204" pitchFamily="34" charset="0"/>
            </a:rPr>
            <a:t>technologies, teacher training, child development, special education, English, healthy habits, didactic programming, risk management, literacy, among others</a:t>
          </a:r>
          <a:endParaRPr lang="es-ES" sz="1800" b="0" kern="1200" dirty="0">
            <a:latin typeface="Arial Rounded MT Bold" panose="020F0704030504030204" pitchFamily="34" charset="0"/>
          </a:endParaRPr>
        </a:p>
      </dsp:txBody>
      <dsp:txXfrm>
        <a:off x="1637101" y="4235138"/>
        <a:ext cx="5585874" cy="1925062"/>
      </dsp:txXfrm>
    </dsp:sp>
    <dsp:sp modelId="{2430334E-92E5-4DCD-87D6-DA9C86E89EEA}">
      <dsp:nvSpPr>
        <dsp:cNvPr id="0" name=""/>
        <dsp:cNvSpPr/>
      </dsp:nvSpPr>
      <dsp:spPr>
        <a:xfrm>
          <a:off x="192506" y="4427644"/>
          <a:ext cx="1444595" cy="1540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32" name="Google Shape;32;p3"/>
            <p:cNvSpPr/>
            <p:nvPr/>
          </p:nvSpPr>
          <p:spPr>
            <a:xfrm>
              <a:off x="0" y="0"/>
              <a:ext cx="9144000" cy="35280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343698" y="3286144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4456350" y="3414379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" name="Google Shape;54;p3"/>
          <p:cNvSpPr txBox="1">
            <a:spLocks noGrp="1"/>
          </p:cNvSpPr>
          <p:nvPr>
            <p:ph type="ctrTitle"/>
          </p:nvPr>
        </p:nvSpPr>
        <p:spPr>
          <a:xfrm>
            <a:off x="2316833" y="2212733"/>
            <a:ext cx="7558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2316833" y="3583537"/>
            <a:ext cx="7558400" cy="66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CAD4-4275-4D9E-8F05-CD67EF556FC5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hird">
  <p:cSld name="Blank third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/>
          <p:nvPr/>
        </p:nvSpPr>
        <p:spPr>
          <a:xfrm>
            <a:off x="11744000" y="2944372"/>
            <a:ext cx="448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30" name="Google Shape;230;p11"/>
          <p:cNvSpPr/>
          <p:nvPr/>
        </p:nvSpPr>
        <p:spPr>
          <a:xfrm flipH="1">
            <a:off x="0" y="0"/>
            <a:ext cx="406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31" name="Google Shape;231;p11"/>
          <p:cNvSpPr txBox="1">
            <a:spLocks noGrp="1"/>
          </p:cNvSpPr>
          <p:nvPr>
            <p:ph type="sldNum" idx="12"/>
          </p:nvPr>
        </p:nvSpPr>
        <p:spPr>
          <a:xfrm>
            <a:off x="11744000" y="2944233"/>
            <a:ext cx="448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76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  <a:prstGeom prst="rect">
            <a:avLst/>
          </a:prstGeom>
        </p:spPr>
        <p:txBody>
          <a:bodyPr/>
          <a:lstStyle/>
          <a:p>
            <a:fld id="{EE99BA3A-C5B0-4FB7-B5E0-CD8BE69C61A7}" type="datetimeFigureOut">
              <a:rPr lang="es-NI" smtClean="0"/>
              <a:pPr/>
              <a:t>17/08/2020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0" y="6480970"/>
            <a:ext cx="5680075" cy="300831"/>
          </a:xfrm>
          <a:prstGeom prst="rect">
            <a:avLst/>
          </a:prstGeom>
        </p:spPr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CEBE-0548-47B1-8DE9-917404105F25}" type="slidenum">
              <a:rPr lang="es-NI" smtClean="0"/>
              <a:pPr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3240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59" name="Google Shape;59;p4"/>
            <p:cNvSpPr/>
            <p:nvPr/>
          </p:nvSpPr>
          <p:spPr>
            <a:xfrm>
              <a:off x="1156225" y="1135700"/>
              <a:ext cx="6831600" cy="28722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4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2299200" y="1833533"/>
            <a:ext cx="7593600" cy="3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Nixie One"/>
              <a:buChar char="◍"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marL="5486263" lvl="8" indent="-474121" algn="ctr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1" name="Google Shape;81;p4"/>
          <p:cNvSpPr txBox="1"/>
          <p:nvPr/>
        </p:nvSpPr>
        <p:spPr>
          <a:xfrm>
            <a:off x="5681933" y="1532220"/>
            <a:ext cx="828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99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8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5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85" name="Google Shape;85;p5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2334400" y="2017333"/>
            <a:ext cx="7523200" cy="4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◍"/>
              <a:defRPr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9" name="Google Shape;109;p5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12" name="Google Shape;112;p6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6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6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6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6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6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1664900" y="2026133"/>
            <a:ext cx="4301600" cy="4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◍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2"/>
          </p:nvPr>
        </p:nvSpPr>
        <p:spPr>
          <a:xfrm>
            <a:off x="6225504" y="2026133"/>
            <a:ext cx="4301600" cy="4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◍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7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40" name="Google Shape;140;p7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7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7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7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7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7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7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1068433" y="2027967"/>
            <a:ext cx="3213600" cy="4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◍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64" name="Google Shape;164;p7"/>
          <p:cNvSpPr txBox="1">
            <a:spLocks noGrp="1"/>
          </p:cNvSpPr>
          <p:nvPr>
            <p:ph type="body" idx="2"/>
          </p:nvPr>
        </p:nvSpPr>
        <p:spPr>
          <a:xfrm>
            <a:off x="4446515" y="2027967"/>
            <a:ext cx="3213600" cy="4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◍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3"/>
          </p:nvPr>
        </p:nvSpPr>
        <p:spPr>
          <a:xfrm>
            <a:off x="7824596" y="2027967"/>
            <a:ext cx="3213600" cy="4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◍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66" name="Google Shape;166;p7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1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8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69" name="Google Shape;169;p8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95" name="Google Shape;195;p9"/>
            <p:cNvSpPr/>
            <p:nvPr/>
          </p:nvSpPr>
          <p:spPr>
            <a:xfrm>
              <a:off x="0" y="399570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343698" y="37683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9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9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 flipH="1">
              <a:off x="4456350" y="3879852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9"/>
          <p:cNvSpPr txBox="1">
            <a:spLocks noGrp="1"/>
          </p:cNvSpPr>
          <p:nvPr>
            <p:ph type="body" idx="1"/>
          </p:nvPr>
        </p:nvSpPr>
        <p:spPr>
          <a:xfrm>
            <a:off x="609600" y="5347203"/>
            <a:ext cx="10972800" cy="15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4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0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221" name="Google Shape;221;p10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0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0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0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0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0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0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0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0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0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2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6104800" y="0"/>
            <a:ext cx="6087200" cy="6858000"/>
          </a:xfrm>
          <a:prstGeom prst="rect">
            <a:avLst/>
          </a:prstGeom>
          <a:solidFill>
            <a:srgbClr val="0E0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3" name="Google Shape;243;p11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244" name="Google Shape;244;p11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4400" y="2017333"/>
            <a:ext cx="7523200" cy="4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8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5" r:id="rId11"/>
    <p:sldLayoutId id="2147483686" r:id="rId12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26.jpeg"/><Relationship Id="rId9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8404EF3-7994-463E-8BB6-99D559952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3270" y="1471578"/>
            <a:ext cx="8546946" cy="2152726"/>
          </a:xfrm>
        </p:spPr>
        <p:txBody>
          <a:bodyPr/>
          <a:lstStyle/>
          <a:p>
            <a:r>
              <a:rPr lang="en-US" dirty="0">
                <a:latin typeface="Albertus Medium" panose="020E0602030304020304" pitchFamily="34" charset="0"/>
              </a:rPr>
              <a:t>ATTENTION TO EDUCATION IN TIMES OF PANDEMIC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32" y="5308587"/>
            <a:ext cx="5129022" cy="14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90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17715" y="2583543"/>
            <a:ext cx="357051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Quicksand"/>
                <a:ea typeface="Quicksand"/>
                <a:cs typeface="Quicksand"/>
                <a:sym typeface="Quicksand"/>
              </a:rPr>
              <a:t>VIRTUAL EDUCATIONAL FORUMS WITH INTERNATIONAL EXPERTS</a:t>
            </a:r>
            <a:endParaRPr lang="es-NI" sz="2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434625573"/>
              </p:ext>
            </p:extLst>
          </p:nvPr>
        </p:nvGraphicFramePr>
        <p:xfrm>
          <a:off x="4301367" y="452784"/>
          <a:ext cx="7222976" cy="616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8627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96740" y="282846"/>
            <a:ext cx="751985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DIGNIFICATION AND PROTAGONISM OF FAMILIES AND COMMUNITIES</a:t>
            </a:r>
            <a:endParaRPr lang="en-US" sz="2000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83846753"/>
              </p:ext>
            </p:extLst>
          </p:nvPr>
        </p:nvGraphicFramePr>
        <p:xfrm>
          <a:off x="4306662" y="1201784"/>
          <a:ext cx="7449910" cy="510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10" y="2358050"/>
            <a:ext cx="4446861" cy="2795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160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ea typeface="Inconsolata"/>
                <a:cs typeface="Inconsolata"/>
                <a:sym typeface="Inconsolata"/>
              </a:rPr>
              <a:t>Accompanying actions for the Educational Community</a:t>
            </a:r>
            <a:endParaRPr lang="en-US" sz="2500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83F43FA-83CF-4D80-80B5-1F704DB9D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698585"/>
            <a:ext cx="8965610" cy="532301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558548" y="2002855"/>
            <a:ext cx="3387284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of conditions for learning English in fourth grade in 2021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333630" y="5814223"/>
            <a:ext cx="3524740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of I Festival of Educational Publications to be held on November 20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614547" y="2074353"/>
            <a:ext cx="3660239" cy="90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Strengthening of Inclusive Special Education with teacher training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409460" y="3663552"/>
            <a:ext cx="3536372" cy="1189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Daily delivery of School Meals for 100% of Preschool, Primary, Special Education and Teacher-School Students</a:t>
            </a:r>
            <a:endParaRPr lang="es-NI" sz="1700" b="1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812274" y="3779689"/>
            <a:ext cx="3264783" cy="121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Strengthening of artistic and cultural education with Choirs, Orchestras, Art and Culture Workshops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0" y="1748528"/>
            <a:ext cx="1636050" cy="1480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C0802DF4-E31F-448C-A71F-13A8BD699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227" y="1748528"/>
            <a:ext cx="1346543" cy="134654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708148D7-BDA4-468F-A70B-FBF758429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30" y="3786360"/>
            <a:ext cx="1374175" cy="136926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663" y="3604902"/>
            <a:ext cx="1511481" cy="1386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A3E5C276-0F03-4974-9946-FEC32F756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487" y="5447690"/>
            <a:ext cx="1573913" cy="15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7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5CA6933-DE33-4C22-9850-4F149F54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" y="225525"/>
            <a:ext cx="9901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30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42595" y="180408"/>
            <a:ext cx="8229600" cy="130411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4800" b="1" dirty="0">
                <a:solidFill>
                  <a:srgbClr val="FFFF99"/>
                </a:solidFill>
                <a:latin typeface="Arial Rounded MT Bold" panose="020F0704030504030204" pitchFamily="34" charset="0"/>
                <a:cs typeface="Courier New" pitchFamily="49" charset="0"/>
              </a:rPr>
              <a:t>40 years</a:t>
            </a:r>
          </a:p>
          <a:p>
            <a:pPr algn="r"/>
            <a:r>
              <a:rPr lang="en-US" sz="2800" b="1" dirty="0">
                <a:solidFill>
                  <a:srgbClr val="FFFF99"/>
                </a:solidFill>
                <a:latin typeface="Arial Rounded MT Bold" panose="020F0704030504030204" pitchFamily="34" charset="0"/>
                <a:cs typeface="Courier New" pitchFamily="49" charset="0"/>
              </a:rPr>
              <a:t>National Literacy Campaign</a:t>
            </a:r>
          </a:p>
          <a:p>
            <a:pPr algn="r"/>
            <a:r>
              <a:rPr lang="en-US" sz="1800" b="1" dirty="0">
                <a:solidFill>
                  <a:srgbClr val="FFFF99"/>
                </a:solidFill>
                <a:latin typeface="Arial Rounded MT Bold" panose="020F0704030504030204" pitchFamily="34" charset="0"/>
                <a:cs typeface="Courier New" pitchFamily="49" charset="0"/>
              </a:rPr>
              <a:t>"Heroes and Martyrs for the Liberation of Nicaragua"</a:t>
            </a:r>
            <a:endParaRPr lang="es-NI" sz="18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14554227"/>
              </p:ext>
            </p:extLst>
          </p:nvPr>
        </p:nvGraphicFramePr>
        <p:xfrm>
          <a:off x="1742595" y="1944913"/>
          <a:ext cx="9259234" cy="4789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4168" t="1712" r="2038" b="25937"/>
          <a:stretch>
            <a:fillRect/>
          </a:stretch>
        </p:blipFill>
        <p:spPr bwMode="auto">
          <a:xfrm>
            <a:off x="6647323" y="304800"/>
            <a:ext cx="465888" cy="54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93633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La educación transforma” | Tecnológico Nacion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sp>
        <p:nvSpPr>
          <p:cNvPr id="20484" name="AutoShape 4" descr="“La educación transforma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sp>
        <p:nvSpPr>
          <p:cNvPr id="20487" name="AutoShape 7" descr="Educacion de Jovenes y Adultos Sector Minero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sp>
        <p:nvSpPr>
          <p:cNvPr id="20489" name="AutoShape 9" descr="Educacion de Jovenes y Adultos Sector Minero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pic>
        <p:nvPicPr>
          <p:cNvPr id="20492" name="Picture 12" descr="Estos son los 5 ejes de la Estrategia Nacional de Fortalecimiento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51" y="1358064"/>
            <a:ext cx="1941701" cy="12144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0494" name="AutoShape 14" descr="LA EDUCACION DE JOVENES Y ADULTOS | Este sitio es acerca de la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pic>
        <p:nvPicPr>
          <p:cNvPr id="20496" name="Picture 16" descr="LA EDUCACION DE JOVENES Y ADULTOS | Este sitio es acerca de la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651" y="3235314"/>
            <a:ext cx="2537131" cy="10001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498" name="Picture 18" descr="Alfabetizació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651" y="4679367"/>
            <a:ext cx="1857388" cy="14114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val="3766812576"/>
              </p:ext>
            </p:extLst>
          </p:nvPr>
        </p:nvGraphicFramePr>
        <p:xfrm>
          <a:off x="3194754" y="1246831"/>
          <a:ext cx="8298426" cy="558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ángulo 4"/>
          <p:cNvSpPr/>
          <p:nvPr/>
        </p:nvSpPr>
        <p:spPr>
          <a:xfrm>
            <a:off x="1831975" y="289657"/>
            <a:ext cx="80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 to Strengthen the Adult Education Program in conjunction with INATEC</a:t>
            </a:r>
            <a:endParaRPr lang="es-NI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106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3553D1C-46A4-4CB7-B814-60767121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31284" y="0"/>
            <a:ext cx="31607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9" y="650312"/>
            <a:ext cx="8902373" cy="527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s-NI" smtClean="0"/>
              <a:pPr algn="r"/>
              <a:t>2</a:t>
            </a:fld>
            <a:endParaRPr lang="es-NI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688248091"/>
              </p:ext>
            </p:extLst>
          </p:nvPr>
        </p:nvGraphicFramePr>
        <p:xfrm>
          <a:off x="3501557" y="1647966"/>
          <a:ext cx="8070684" cy="485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1799772" y="196586"/>
            <a:ext cx="8592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598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ACTIONS FOR ATTENTION AND ONGOING EDUCATION ORIENTED TO LEARNING:</a:t>
            </a:r>
            <a:endParaRPr lang="es-ES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Marcador de contenido 6">
            <a:extLst>
              <a:ext uri="{FF2B5EF4-FFF2-40B4-BE49-F238E27FC236}">
                <a16:creationId xmlns:a16="http://schemas.microsoft.com/office/drawing/2014/main" xmlns="" id="{68257CEC-7E6C-4185-9DAB-9E55C1A6A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194" y="1143697"/>
            <a:ext cx="3957735" cy="52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8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4F00D2E3-BF35-4EED-8439-6B853FE5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05" y="1247626"/>
            <a:ext cx="6729145" cy="5610374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5259005" y="1423958"/>
            <a:ext cx="3244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Promotion of correct hand washing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5259005" y="2980271"/>
            <a:ext cx="5220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Promotion of hygienic practices at home with families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5294762" y="4580017"/>
            <a:ext cx="4922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Training of teachers in the instilment of health care habits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5223544" y="2180398"/>
            <a:ext cx="3933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Permanent cleaning and sanitation of the School Centers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5294762" y="3780144"/>
            <a:ext cx="4886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School meal committees trained in Biosafety Protocol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5294762" y="5379890"/>
            <a:ext cx="497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400"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Delivery of cleaning and hygiene kits to schools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5294762" y="6038766"/>
            <a:ext cx="6149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00"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Strengthening teachers in the use of technologies,</a:t>
            </a:r>
          </a:p>
          <a:p>
            <a:pPr lvl="0">
              <a:buSzPts val="1400"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Curriculum adaptation, formative evaluation and</a:t>
            </a:r>
          </a:p>
          <a:p>
            <a:pPr lvl="0">
              <a:buSzPts val="1400"/>
            </a:pP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Educational platforms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1745473" y="208440"/>
            <a:ext cx="9509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Preventive Education Plan for health care, generating practices and habits for life</a:t>
            </a:r>
            <a:endParaRPr lang="es-NI" sz="2400" dirty="0">
              <a:solidFill>
                <a:schemeClr val="bg1"/>
              </a:solidFill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66" y="2008733"/>
            <a:ext cx="4082801" cy="286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676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6800" y="301953"/>
            <a:ext cx="7997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WEEKLY TELE-CLASSES FOR SCHOOL STRENGTHENING LINKED WITH THE EDUCATIONAL PROCESS DURING THE SECOND SEMESTER ON WEEKENDS</a:t>
            </a:r>
            <a:endParaRPr lang="es-NI" sz="2000" b="1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D1309B7-24EE-46BA-8681-27F38CE4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1985818"/>
            <a:ext cx="5355773" cy="46211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D1309B7-24EE-46BA-8681-27F38CE4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5" y="1889815"/>
            <a:ext cx="5275944" cy="47141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55410" y="2588480"/>
            <a:ext cx="3980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They started in school break and are continuing; 4 consecutive weekends of tele-classes from July 24</a:t>
            </a:r>
            <a:endParaRPr lang="es-ES" sz="16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692572" y="2447799"/>
            <a:ext cx="3599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Fridays, Saturdays and Sundays on television, social networks and educational platforms</a:t>
            </a:r>
            <a:endParaRPr lang="es-ES" sz="16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336800" y="5244146"/>
            <a:ext cx="3124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With practical exercises and tasks to do from home</a:t>
            </a:r>
            <a:endParaRPr lang="es-NI" sz="16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692572" y="5190054"/>
            <a:ext cx="3585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Catalysts of the study contents developed in the classrooms</a:t>
            </a:r>
            <a:endParaRPr lang="es-NI" sz="16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812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/>
          <p:cNvSpPr/>
          <p:nvPr/>
        </p:nvSpPr>
        <p:spPr>
          <a:xfrm>
            <a:off x="647112" y="1665658"/>
            <a:ext cx="7104186" cy="1030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NI" b="1" dirty="0"/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MINED web platform and YouTube channel with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teleclasses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, educational programs and math reinforcement classes for Secondary Education</a:t>
            </a:r>
          </a:p>
          <a:p>
            <a:pPr algn="ctr"/>
            <a:endParaRPr lang="en-US" dirty="0"/>
          </a:p>
        </p:txBody>
      </p:sp>
      <p:sp>
        <p:nvSpPr>
          <p:cNvPr id="22" name="Rectángulo redondeado 21"/>
          <p:cNvSpPr/>
          <p:nvPr/>
        </p:nvSpPr>
        <p:spPr>
          <a:xfrm>
            <a:off x="647112" y="3019860"/>
            <a:ext cx="6949441" cy="10322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NI" sz="19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1900" b="1" dirty="0">
                <a:latin typeface="Arial Rounded MT Bold" panose="020F0704030504030204" pitchFamily="34" charset="0"/>
              </a:rPr>
              <a:t>Digital textbook applications for all Primary and Secondary subjects</a:t>
            </a:r>
          </a:p>
          <a:p>
            <a:pPr algn="ctr"/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>
            <a:off x="767243" y="304727"/>
            <a:ext cx="10847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Inventory of complementary educational resources available to the Educational Community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647111" y="4280952"/>
            <a:ext cx="6949441" cy="103222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900" b="1" dirty="0">
              <a:solidFill>
                <a:schemeClr val="dk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2000" b="1" dirty="0">
                <a:solidFill>
                  <a:schemeClr val="dk1"/>
                </a:solidFill>
                <a:latin typeface="Arial Rounded MT Bold" panose="020F0704030504030204" pitchFamily="34" charset="0"/>
              </a:rPr>
              <a:t>Access to learning materials and guides</a:t>
            </a:r>
          </a:p>
          <a:p>
            <a:pPr algn="ctr"/>
            <a:endParaRPr lang="en-US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647111" y="5542044"/>
            <a:ext cx="6949441" cy="10322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8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International platforms with access to multimedia resources for research in all subjects</a:t>
            </a:r>
          </a:p>
          <a:p>
            <a:pPr algn="ctr"/>
            <a:r>
              <a:rPr lang="es-NI" sz="18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 </a:t>
            </a:r>
            <a:endParaRPr lang="en-U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933" y="1930073"/>
            <a:ext cx="3585771" cy="2616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oogle Shape;3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85" y="136609"/>
            <a:ext cx="836651" cy="9114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43;p39"/>
          <p:cNvSpPr/>
          <p:nvPr/>
        </p:nvSpPr>
        <p:spPr>
          <a:xfrm>
            <a:off x="8566893" y="5354356"/>
            <a:ext cx="447411" cy="747636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8" name="Google Shape;545;p39"/>
          <p:cNvGrpSpPr/>
          <p:nvPr/>
        </p:nvGrpSpPr>
        <p:grpSpPr>
          <a:xfrm>
            <a:off x="10569841" y="5354356"/>
            <a:ext cx="755220" cy="739256"/>
            <a:chOff x="2583325" y="2972875"/>
            <a:chExt cx="462850" cy="445750"/>
          </a:xfrm>
        </p:grpSpPr>
        <p:sp>
          <p:nvSpPr>
            <p:cNvPr id="19" name="Google Shape;546;p3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7;p3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543;p39"/>
          <p:cNvSpPr/>
          <p:nvPr/>
        </p:nvSpPr>
        <p:spPr>
          <a:xfrm>
            <a:off x="9476922" y="5341257"/>
            <a:ext cx="615093" cy="752355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NI" dirty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1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51709" y="726906"/>
            <a:ext cx="43701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EDUCATIONAL PROCESS FOCUSED ON THE STUDENT, ORIENTED TO LEARNING; TRAINING OF TEACHERS, WHILE ENSURING THE PROTAGONISM OF FAMILIES</a:t>
            </a:r>
            <a:endParaRPr lang="es-ES" sz="2000" dirty="0">
              <a:solidFill>
                <a:schemeClr val="bg1"/>
              </a:solidFill>
            </a:endParaRPr>
          </a:p>
        </p:txBody>
      </p:sp>
      <p:grpSp>
        <p:nvGrpSpPr>
          <p:cNvPr id="5" name="Google Shape;455;p39"/>
          <p:cNvGrpSpPr/>
          <p:nvPr/>
        </p:nvGrpSpPr>
        <p:grpSpPr>
          <a:xfrm>
            <a:off x="2435696" y="2738191"/>
            <a:ext cx="684875" cy="536281"/>
            <a:chOff x="1926350" y="995225"/>
            <a:chExt cx="428650" cy="356600"/>
          </a:xfrm>
        </p:grpSpPr>
        <p:sp>
          <p:nvSpPr>
            <p:cNvPr id="6" name="Google Shape;456;p39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57;p39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58;p39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59;p39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481;p39"/>
          <p:cNvGrpSpPr/>
          <p:nvPr/>
        </p:nvGrpSpPr>
        <p:grpSpPr>
          <a:xfrm>
            <a:off x="3643968" y="2696912"/>
            <a:ext cx="511633" cy="537143"/>
            <a:chOff x="1922075" y="1629000"/>
            <a:chExt cx="437200" cy="437200"/>
          </a:xfrm>
        </p:grpSpPr>
        <p:sp>
          <p:nvSpPr>
            <p:cNvPr id="11" name="Google Shape;482;p39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3;p39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Elipse 12"/>
          <p:cNvSpPr/>
          <p:nvPr/>
        </p:nvSpPr>
        <p:spPr>
          <a:xfrm>
            <a:off x="1364342" y="3596239"/>
            <a:ext cx="3512458" cy="2911841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62431883"/>
              </p:ext>
            </p:extLst>
          </p:nvPr>
        </p:nvGraphicFramePr>
        <p:xfrm>
          <a:off x="6445225" y="747215"/>
          <a:ext cx="5529061" cy="5698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974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9955" y="293317"/>
            <a:ext cx="5573760" cy="62445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25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DIAGNOSTIC APPLICATION IN II SEMESTER:</a:t>
            </a:r>
          </a:p>
        </p:txBody>
      </p:sp>
      <p:sp>
        <p:nvSpPr>
          <p:cNvPr id="3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sp>
        <p:nvSpPr>
          <p:cNvPr id="7" name="Rectángulo 6"/>
          <p:cNvSpPr/>
          <p:nvPr/>
        </p:nvSpPr>
        <p:spPr>
          <a:xfrm>
            <a:off x="2028192" y="1989181"/>
            <a:ext cx="374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25669364"/>
              </p:ext>
            </p:extLst>
          </p:nvPr>
        </p:nvGraphicFramePr>
        <p:xfrm>
          <a:off x="1404052" y="2123660"/>
          <a:ext cx="9655834" cy="420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sp>
        <p:nvSpPr>
          <p:cNvPr id="16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31508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782106" y="340107"/>
            <a:ext cx="9053466" cy="155592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ONGOING TRAINING AND EDUCATIONAL UPDATING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ON TOPICS:</a:t>
            </a:r>
            <a:endParaRPr lang="en-US" sz="21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grpSp>
        <p:nvGrpSpPr>
          <p:cNvPr id="12" name="Google Shape;755;p40"/>
          <p:cNvGrpSpPr/>
          <p:nvPr/>
        </p:nvGrpSpPr>
        <p:grpSpPr>
          <a:xfrm>
            <a:off x="715857" y="3106833"/>
            <a:ext cx="460705" cy="491455"/>
            <a:chOff x="9901824" y="937343"/>
            <a:chExt cx="744273" cy="793950"/>
          </a:xfrm>
        </p:grpSpPr>
        <p:grpSp>
          <p:nvGrpSpPr>
            <p:cNvPr id="13" name="Google Shape;756;p40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25" name="Google Shape;757;p40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758;p40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759;p40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760;p40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761;p40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762;p40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763;p40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764;p40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765;p40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766;p40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767;p40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768;p40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69;p40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70;p40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771;p40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72;p40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2" name="Marcador de contenid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209273"/>
              </p:ext>
            </p:extLst>
          </p:nvPr>
        </p:nvGraphicFramePr>
        <p:xfrm>
          <a:off x="4550879" y="1175736"/>
          <a:ext cx="7053943" cy="492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14" y="4295365"/>
            <a:ext cx="3391292" cy="1928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436" y="788559"/>
            <a:ext cx="3446049" cy="1869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3" name="Google Shape;784;p40"/>
          <p:cNvGrpSpPr/>
          <p:nvPr/>
        </p:nvGrpSpPr>
        <p:grpSpPr>
          <a:xfrm>
            <a:off x="2517633" y="3181369"/>
            <a:ext cx="366917" cy="445733"/>
            <a:chOff x="5526246" y="1011207"/>
            <a:chExt cx="592758" cy="720086"/>
          </a:xfrm>
        </p:grpSpPr>
        <p:sp>
          <p:nvSpPr>
            <p:cNvPr id="44" name="Google Shape;785;p40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86;p40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787;p40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788;p40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789;p40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90;p40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1029;p40"/>
          <p:cNvGrpSpPr/>
          <p:nvPr/>
        </p:nvGrpSpPr>
        <p:grpSpPr>
          <a:xfrm>
            <a:off x="1675790" y="3192654"/>
            <a:ext cx="445582" cy="445743"/>
            <a:chOff x="10914672" y="5489861"/>
            <a:chExt cx="719842" cy="720102"/>
          </a:xfrm>
        </p:grpSpPr>
        <p:sp>
          <p:nvSpPr>
            <p:cNvPr id="51" name="Google Shape;1030;p40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31;p40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32;p40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33;p40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34;p40"/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035;p40"/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036;p40"/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037;p40"/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038;p40"/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039;p40"/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040;p40"/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041;p40"/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41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4728" y="393896"/>
            <a:ext cx="37107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DEVELOPMENT OF SOCIO-EMOTIONAL SKILLS, AS PART OF INTEGRAL TRAINING AND BUILDING RESILIENCE</a:t>
            </a:r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6" y="3045711"/>
            <a:ext cx="3421306" cy="310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" name="Google Shape;1537;p42"/>
          <p:cNvGrpSpPr/>
          <p:nvPr/>
        </p:nvGrpSpPr>
        <p:grpSpPr>
          <a:xfrm>
            <a:off x="4234374" y="126609"/>
            <a:ext cx="7957626" cy="6625883"/>
            <a:chOff x="8338678" y="5506443"/>
            <a:chExt cx="720227" cy="686989"/>
          </a:xfrm>
        </p:grpSpPr>
        <p:sp>
          <p:nvSpPr>
            <p:cNvPr id="16" name="Google Shape;1538;p42"/>
            <p:cNvSpPr/>
            <p:nvPr/>
          </p:nvSpPr>
          <p:spPr>
            <a:xfrm>
              <a:off x="8706181" y="5506443"/>
              <a:ext cx="220522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 algn="ctr">
                <a:buClr>
                  <a:schemeClr val="dk1"/>
                </a:buClr>
                <a:buSzPts val="1400"/>
              </a:pPr>
              <a:endParaRPr lang="es-NI" sz="1600" b="1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Development of socio-emotional skills in meetings "growing in values" with</a:t>
              </a: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Students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539;p42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 algn="ctr">
                <a:buClr>
                  <a:schemeClr val="dk1"/>
                </a:buClr>
                <a:buSzPts val="1400"/>
              </a:pPr>
              <a:endParaRPr lang="es-NI" sz="1800" b="1" dirty="0">
                <a:solidFill>
                  <a:schemeClr val="bg1"/>
                </a:solidFill>
              </a:endParaRP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800" b="1" dirty="0">
                  <a:solidFill>
                    <a:schemeClr val="bg1"/>
                  </a:solidFill>
                </a:rPr>
                <a:t>CCE: Playful spaces with students for expression and management of emotions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540;p42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600" b="1" dirty="0">
                  <a:solidFill>
                    <a:schemeClr val="bg1"/>
                  </a:solidFill>
                </a:rPr>
                <a:t>Communication with families to share emotional support guidelines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541;p42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 algn="ctr">
                <a:buClr>
                  <a:schemeClr val="dk1"/>
                </a:buClr>
                <a:buSzPts val="1400"/>
              </a:pPr>
              <a:endParaRPr lang="es-NI" sz="1600" b="1" dirty="0">
                <a:solidFill>
                  <a:schemeClr val="bg1"/>
                </a:solidFill>
              </a:endParaRP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n-US" sz="1700" b="1" dirty="0">
                  <a:solidFill>
                    <a:schemeClr val="bg1"/>
                  </a:solidFill>
                </a:rPr>
                <a:t>Accompaniment to families from CCE promoting health care</a:t>
              </a: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542;p42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400"/>
              </a:pPr>
              <a:endParaRPr lang="es-NI" dirty="0"/>
            </a:p>
            <a:p>
              <a:pPr lvl="0" algn="ctr">
                <a:buClr>
                  <a:schemeClr val="dk1"/>
                </a:buClr>
                <a:buSzPts val="1400"/>
              </a:pPr>
              <a:endParaRPr lang="es-NI" sz="1700" b="1" dirty="0">
                <a:solidFill>
                  <a:schemeClr val="bg1"/>
                </a:solidFill>
              </a:endParaRPr>
            </a:p>
            <a:p>
              <a:pPr lvl="0" algn="ctr">
                <a:buClr>
                  <a:schemeClr val="dk1"/>
                </a:buClr>
                <a:buSzPts val="1400"/>
              </a:pPr>
              <a:r>
                <a:rPr lang="en-US" sz="1800" b="1" dirty="0">
                  <a:solidFill>
                    <a:schemeClr val="bg1"/>
                  </a:solidFill>
                </a:rPr>
                <a:t>Monthly meetings with mothers, fathers or guardians</a:t>
              </a:r>
              <a:endParaRPr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543;p42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400"/>
              </a:pPr>
              <a:endParaRPr lang="es-NI" dirty="0"/>
            </a:p>
            <a:p>
              <a:pPr lvl="0">
                <a:buClr>
                  <a:schemeClr val="dk1"/>
                </a:buClr>
                <a:buSzPts val="1400"/>
              </a:pPr>
              <a:endParaRPr lang="es-NI" dirty="0"/>
            </a:p>
            <a:p>
              <a:pPr lvl="0" algn="ctr">
                <a:buClr>
                  <a:schemeClr val="dk1"/>
                </a:buClr>
                <a:buSzPts val="1400"/>
              </a:pPr>
              <a:r>
                <a:rPr lang="en-US" sz="1600" b="1" dirty="0">
                  <a:solidFill>
                    <a:schemeClr val="bg1"/>
                  </a:solidFill>
                </a:rPr>
                <a:t>Teacher training in emotional support, self-care, proper management of stress and grief</a:t>
              </a:r>
              <a:endParaRPr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7668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21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a21" id="{561F8CD5-F8FB-4F58-95FF-1B561B2D9FB2}" vid="{D33915E4-318A-4B7E-9488-E11DB46832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Tema23</Template>
  <TotalTime>598</TotalTime>
  <Words>954</Words>
  <Application>Microsoft Office PowerPoint</Application>
  <PresentationFormat>Personalizado</PresentationFormat>
  <Paragraphs>105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Tema21</vt:lpstr>
      <vt:lpstr>ATTENTION TO EDUCATION IN TIMES OF PANDEMIC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Accompanying actions for the Educational Community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 LOGROS 2019   - PROYECCIONES 2020</dc:title>
  <dc:creator>Usuario de Windows</dc:creator>
  <cp:lastModifiedBy>Martha</cp:lastModifiedBy>
  <cp:revision>72</cp:revision>
  <cp:lastPrinted>2019-12-10T15:33:57Z</cp:lastPrinted>
  <dcterms:created xsi:type="dcterms:W3CDTF">2019-12-10T00:44:40Z</dcterms:created>
  <dcterms:modified xsi:type="dcterms:W3CDTF">2020-08-17T14:07:15Z</dcterms:modified>
</cp:coreProperties>
</file>